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22" r:id="rId2"/>
  </p:sldMasterIdLst>
  <p:notesMasterIdLst>
    <p:notesMasterId r:id="rId43"/>
  </p:notesMasterIdLst>
  <p:handoutMasterIdLst>
    <p:handoutMasterId r:id="rId44"/>
  </p:handoutMasterIdLst>
  <p:sldIdLst>
    <p:sldId id="280" r:id="rId3"/>
    <p:sldId id="282" r:id="rId4"/>
    <p:sldId id="281" r:id="rId5"/>
    <p:sldId id="300" r:id="rId6"/>
    <p:sldId id="256" r:id="rId7"/>
    <p:sldId id="294" r:id="rId8"/>
    <p:sldId id="295" r:id="rId9"/>
    <p:sldId id="286" r:id="rId10"/>
    <p:sldId id="258" r:id="rId11"/>
    <p:sldId id="336" r:id="rId12"/>
    <p:sldId id="262" r:id="rId13"/>
    <p:sldId id="263" r:id="rId14"/>
    <p:sldId id="287" r:id="rId15"/>
    <p:sldId id="265" r:id="rId16"/>
    <p:sldId id="267" r:id="rId17"/>
    <p:sldId id="266" r:id="rId18"/>
    <p:sldId id="268" r:id="rId19"/>
    <p:sldId id="269" r:id="rId20"/>
    <p:sldId id="261" r:id="rId21"/>
    <p:sldId id="332" r:id="rId22"/>
    <p:sldId id="270" r:id="rId23"/>
    <p:sldId id="271" r:id="rId24"/>
    <p:sldId id="272" r:id="rId25"/>
    <p:sldId id="273" r:id="rId26"/>
    <p:sldId id="314" r:id="rId27"/>
    <p:sldId id="317" r:id="rId28"/>
    <p:sldId id="293" r:id="rId29"/>
    <p:sldId id="292" r:id="rId30"/>
    <p:sldId id="309" r:id="rId31"/>
    <p:sldId id="285" r:id="rId32"/>
    <p:sldId id="289" r:id="rId33"/>
    <p:sldId id="334" r:id="rId34"/>
    <p:sldId id="338" r:id="rId35"/>
    <p:sldId id="331" r:id="rId36"/>
    <p:sldId id="316" r:id="rId37"/>
    <p:sldId id="335" r:id="rId38"/>
    <p:sldId id="328" r:id="rId39"/>
    <p:sldId id="330" r:id="rId40"/>
    <p:sldId id="337" r:id="rId41"/>
    <p:sldId id="277" r:id="rId4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6C99E-28C7-7D2C-863D-413DE38A4EF8}" v="412" dt="2020-09-11T19:42:21.849"/>
    <p1510:client id="{673A18FA-9481-D139-4F62-C6E572333AC2}" v="45" dt="2020-09-11T19:47:35.979"/>
    <p1510:client id="{7CFAFAD0-AE7C-3335-E69E-B49F2861A695}" v="14" dt="2020-09-17T15:36:07.556"/>
    <p1510:client id="{84731DBE-A33A-8561-C409-57E4C2D37B32}" v="3" dt="2021-08-11T17:40:45.436"/>
    <p1510:client id="{B5048B80-CAE5-CF0B-3AE8-DA5AE476E882}" v="656" dt="2021-08-14T18:10:08.706"/>
    <p1510:client id="{CD41E966-AED4-7A1C-4536-8F0FADF09119}" v="35" dt="2020-09-11T18:08:28.080"/>
    <p1510:client id="{DE9282C9-8568-B60A-8D64-7E2713500E49}" v="56" dt="2021-08-16T18:56:19.380"/>
    <p1510:client id="{FA918C41-2381-05D1-0499-6D5B2CA26A42}" v="1" dt="2021-08-14T20:28:22.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Gill" userId="S::gillk@osceola.k12.fl.us::01c0ded6-a2fb-4d6c-a874-feae17f74709" providerId="AD" clId="Web-{673A18FA-9481-D139-4F62-C6E572333AC2}"/>
    <pc:docChg chg="modSld">
      <pc:chgData name="Karen Gill" userId="S::gillk@osceola.k12.fl.us::01c0ded6-a2fb-4d6c-a874-feae17f74709" providerId="AD" clId="Web-{673A18FA-9481-D139-4F62-C6E572333AC2}" dt="2020-09-11T19:47:35.979" v="45" actId="14100"/>
      <pc:docMkLst>
        <pc:docMk/>
      </pc:docMkLst>
      <pc:sldChg chg="modTransition">
        <pc:chgData name="Karen Gill" userId="S::gillk@osceola.k12.fl.us::01c0ded6-a2fb-4d6c-a874-feae17f74709" providerId="AD" clId="Web-{673A18FA-9481-D139-4F62-C6E572333AC2}" dt="2020-09-11T19:45:08.960" v="4"/>
        <pc:sldMkLst>
          <pc:docMk/>
          <pc:sldMk cId="0" sldId="265"/>
        </pc:sldMkLst>
      </pc:sldChg>
      <pc:sldChg chg="modTransition">
        <pc:chgData name="Karen Gill" userId="S::gillk@osceola.k12.fl.us::01c0ded6-a2fb-4d6c-a874-feae17f74709" providerId="AD" clId="Web-{673A18FA-9481-D139-4F62-C6E572333AC2}" dt="2020-09-11T19:45:11.710" v="5"/>
        <pc:sldMkLst>
          <pc:docMk/>
          <pc:sldMk cId="0" sldId="267"/>
        </pc:sldMkLst>
      </pc:sldChg>
      <pc:sldChg chg="modTransition">
        <pc:chgData name="Karen Gill" userId="S::gillk@osceola.k12.fl.us::01c0ded6-a2fb-4d6c-a874-feae17f74709" providerId="AD" clId="Web-{673A18FA-9481-D139-4F62-C6E572333AC2}" dt="2020-09-11T19:45:15.022" v="6"/>
        <pc:sldMkLst>
          <pc:docMk/>
          <pc:sldMk cId="0" sldId="268"/>
        </pc:sldMkLst>
      </pc:sldChg>
      <pc:sldChg chg="modTransition">
        <pc:chgData name="Karen Gill" userId="S::gillk@osceola.k12.fl.us::01c0ded6-a2fb-4d6c-a874-feae17f74709" providerId="AD" clId="Web-{673A18FA-9481-D139-4F62-C6E572333AC2}" dt="2020-09-11T19:45:17.850" v="7"/>
        <pc:sldMkLst>
          <pc:docMk/>
          <pc:sldMk cId="0" sldId="269"/>
        </pc:sldMkLst>
      </pc:sldChg>
      <pc:sldChg chg="addSp modSp">
        <pc:chgData name="Karen Gill" userId="S::gillk@osceola.k12.fl.us::01c0ded6-a2fb-4d6c-a874-feae17f74709" providerId="AD" clId="Web-{673A18FA-9481-D139-4F62-C6E572333AC2}" dt="2020-09-11T19:44:20.146" v="0"/>
        <pc:sldMkLst>
          <pc:docMk/>
          <pc:sldMk cId="0" sldId="280"/>
        </pc:sldMkLst>
        <pc:grpChg chg="add">
          <ac:chgData name="Karen Gill" userId="S::gillk@osceola.k12.fl.us::01c0ded6-a2fb-4d6c-a874-feae17f74709" providerId="AD" clId="Web-{673A18FA-9481-D139-4F62-C6E572333AC2}" dt="2020-09-11T19:44:20.146" v="0"/>
          <ac:grpSpMkLst>
            <pc:docMk/>
            <pc:sldMk cId="0" sldId="280"/>
            <ac:grpSpMk id="4106" creationId="{590820A0-B14B-4F1C-8DDA-174AC2B14715}"/>
          </ac:grpSpMkLst>
        </pc:grpChg>
        <pc:grpChg chg="add">
          <ac:chgData name="Karen Gill" userId="S::gillk@osceola.k12.fl.us::01c0ded6-a2fb-4d6c-a874-feae17f74709" providerId="AD" clId="Web-{673A18FA-9481-D139-4F62-C6E572333AC2}" dt="2020-09-11T19:44:20.146" v="0"/>
          <ac:grpSpMkLst>
            <pc:docMk/>
            <pc:sldMk cId="0" sldId="280"/>
            <ac:grpSpMk id="4107" creationId="{3B02E948-8CD2-4C3C-9E5D-262DAC3C9651}"/>
          </ac:grpSpMkLst>
        </pc:grpChg>
        <pc:grpChg chg="add">
          <ac:chgData name="Karen Gill" userId="S::gillk@osceola.k12.fl.us::01c0ded6-a2fb-4d6c-a874-feae17f74709" providerId="AD" clId="Web-{673A18FA-9481-D139-4F62-C6E572333AC2}" dt="2020-09-11T19:44:20.146" v="0"/>
          <ac:grpSpMkLst>
            <pc:docMk/>
            <pc:sldMk cId="0" sldId="280"/>
            <ac:grpSpMk id="4108" creationId="{D3F906D0-CE7C-484D-8C11-5011F768A5D7}"/>
          </ac:grpSpMkLst>
        </pc:grpChg>
        <pc:picChg chg="mod ord">
          <ac:chgData name="Karen Gill" userId="S::gillk@osceola.k12.fl.us::01c0ded6-a2fb-4d6c-a874-feae17f74709" providerId="AD" clId="Web-{673A18FA-9481-D139-4F62-C6E572333AC2}" dt="2020-09-11T19:44:20.146" v="0"/>
          <ac:picMkLst>
            <pc:docMk/>
            <pc:sldMk cId="0" sldId="280"/>
            <ac:picMk id="4100" creationId="{5C92385B-7E08-4311-BD87-EAF43A32A028}"/>
          </ac:picMkLst>
        </pc:picChg>
        <pc:picChg chg="add">
          <ac:chgData name="Karen Gill" userId="S::gillk@osceola.k12.fl.us::01c0ded6-a2fb-4d6c-a874-feae17f74709" providerId="AD" clId="Web-{673A18FA-9481-D139-4F62-C6E572333AC2}" dt="2020-09-11T19:44:20.146" v="0"/>
          <ac:picMkLst>
            <pc:docMk/>
            <pc:sldMk cId="0" sldId="280"/>
            <ac:picMk id="4105" creationId="{2F313CC0-032F-40D3-BA89-242470E97385}"/>
          </ac:picMkLst>
        </pc:picChg>
      </pc:sldChg>
      <pc:sldChg chg="addSp delSp modSp mod setBg">
        <pc:chgData name="Karen Gill" userId="S::gillk@osceola.k12.fl.us::01c0ded6-a2fb-4d6c-a874-feae17f74709" providerId="AD" clId="Web-{673A18FA-9481-D139-4F62-C6E572333AC2}" dt="2020-09-11T19:44:37.334" v="2"/>
        <pc:sldMkLst>
          <pc:docMk/>
          <pc:sldMk cId="0" sldId="281"/>
        </pc:sldMkLst>
        <pc:spChg chg="add">
          <ac:chgData name="Karen Gill" userId="S::gillk@osceola.k12.fl.us::01c0ded6-a2fb-4d6c-a874-feae17f74709" providerId="AD" clId="Web-{673A18FA-9481-D139-4F62-C6E572333AC2}" dt="2020-09-11T19:44:37.334" v="2"/>
          <ac:spMkLst>
            <pc:docMk/>
            <pc:sldMk cId="0" sldId="281"/>
            <ac:spMk id="73" creationId="{6A166780-9337-4437-95D3-5EA9D55AAAC5}"/>
          </ac:spMkLst>
        </pc:spChg>
        <pc:spChg chg="add">
          <ac:chgData name="Karen Gill" userId="S::gillk@osceola.k12.fl.us::01c0ded6-a2fb-4d6c-a874-feae17f74709" providerId="AD" clId="Web-{673A18FA-9481-D139-4F62-C6E572333AC2}" dt="2020-09-11T19:44:37.334" v="2"/>
          <ac:spMkLst>
            <pc:docMk/>
            <pc:sldMk cId="0" sldId="281"/>
            <ac:spMk id="75" creationId="{EB3D0F40-BF1F-4120-945D-90C5AAD6E35A}"/>
          </ac:spMkLst>
        </pc:spChg>
        <pc:spChg chg="add">
          <ac:chgData name="Karen Gill" userId="S::gillk@osceola.k12.fl.us::01c0ded6-a2fb-4d6c-a874-feae17f74709" providerId="AD" clId="Web-{673A18FA-9481-D139-4F62-C6E572333AC2}" dt="2020-09-11T19:44:37.334" v="2"/>
          <ac:spMkLst>
            <pc:docMk/>
            <pc:sldMk cId="0" sldId="281"/>
            <ac:spMk id="79" creationId="{66F4F323-644B-4A47-97E9-BFB73840F402}"/>
          </ac:spMkLst>
        </pc:spChg>
        <pc:spChg chg="mod">
          <ac:chgData name="Karen Gill" userId="S::gillk@osceola.k12.fl.us::01c0ded6-a2fb-4d6c-a874-feae17f74709" providerId="AD" clId="Web-{673A18FA-9481-D139-4F62-C6E572333AC2}" dt="2020-09-11T19:44:37.334" v="2"/>
          <ac:spMkLst>
            <pc:docMk/>
            <pc:sldMk cId="0" sldId="281"/>
            <ac:spMk id="7170" creationId="{0AEC2A52-A572-4D19-B184-0B2877BDCBCD}"/>
          </ac:spMkLst>
        </pc:spChg>
        <pc:spChg chg="del">
          <ac:chgData name="Karen Gill" userId="S::gillk@osceola.k12.fl.us::01c0ded6-a2fb-4d6c-a874-feae17f74709" providerId="AD" clId="Web-{673A18FA-9481-D139-4F62-C6E572333AC2}" dt="2020-09-11T19:44:37.334" v="2"/>
          <ac:spMkLst>
            <pc:docMk/>
            <pc:sldMk cId="0" sldId="281"/>
            <ac:spMk id="7171" creationId="{2800739A-0B8A-4E0B-BA32-D96DF7A2A7A9}"/>
          </ac:spMkLst>
        </pc:spChg>
        <pc:graphicFrameChg chg="add">
          <ac:chgData name="Karen Gill" userId="S::gillk@osceola.k12.fl.us::01c0ded6-a2fb-4d6c-a874-feae17f74709" providerId="AD" clId="Web-{673A18FA-9481-D139-4F62-C6E572333AC2}" dt="2020-09-11T19:44:37.334" v="2"/>
          <ac:graphicFrameMkLst>
            <pc:docMk/>
            <pc:sldMk cId="0" sldId="281"/>
            <ac:graphicFrameMk id="7173" creationId="{5A04D81C-3968-41CF-A573-740AD4F51639}"/>
          </ac:graphicFrameMkLst>
        </pc:graphicFrameChg>
        <pc:picChg chg="add">
          <ac:chgData name="Karen Gill" userId="S::gillk@osceola.k12.fl.us::01c0ded6-a2fb-4d6c-a874-feae17f74709" providerId="AD" clId="Web-{673A18FA-9481-D139-4F62-C6E572333AC2}" dt="2020-09-11T19:44:37.334" v="2"/>
          <ac:picMkLst>
            <pc:docMk/>
            <pc:sldMk cId="0" sldId="281"/>
            <ac:picMk id="77" creationId="{15640A69-3748-450C-8DDB-B2051AC04BC7}"/>
          </ac:picMkLst>
        </pc:picChg>
      </pc:sldChg>
      <pc:sldChg chg="addSp modSp">
        <pc:chgData name="Karen Gill" userId="S::gillk@osceola.k12.fl.us::01c0ded6-a2fb-4d6c-a874-feae17f74709" providerId="AD" clId="Web-{673A18FA-9481-D139-4F62-C6E572333AC2}" dt="2020-09-11T19:44:31.599" v="1"/>
        <pc:sldMkLst>
          <pc:docMk/>
          <pc:sldMk cId="0" sldId="282"/>
        </pc:sldMkLst>
        <pc:spChg chg="add">
          <ac:chgData name="Karen Gill" userId="S::gillk@osceola.k12.fl.us::01c0ded6-a2fb-4d6c-a874-feae17f74709" providerId="AD" clId="Web-{673A18FA-9481-D139-4F62-C6E572333AC2}" dt="2020-09-11T19:44:31.599" v="1"/>
          <ac:spMkLst>
            <pc:docMk/>
            <pc:sldMk cId="0" sldId="282"/>
            <ac:spMk id="74" creationId="{6A166780-9337-4437-95D3-5EA9D55AAAC5}"/>
          </ac:spMkLst>
        </pc:spChg>
        <pc:spChg chg="add">
          <ac:chgData name="Karen Gill" userId="S::gillk@osceola.k12.fl.us::01c0ded6-a2fb-4d6c-a874-feae17f74709" providerId="AD" clId="Web-{673A18FA-9481-D139-4F62-C6E572333AC2}" dt="2020-09-11T19:44:31.599" v="1"/>
          <ac:spMkLst>
            <pc:docMk/>
            <pc:sldMk cId="0" sldId="282"/>
            <ac:spMk id="76" creationId="{EB3D0F40-BF1F-4120-945D-90C5AAD6E35A}"/>
          </ac:spMkLst>
        </pc:spChg>
        <pc:spChg chg="add">
          <ac:chgData name="Karen Gill" userId="S::gillk@osceola.k12.fl.us::01c0ded6-a2fb-4d6c-a874-feae17f74709" providerId="AD" clId="Web-{673A18FA-9481-D139-4F62-C6E572333AC2}" dt="2020-09-11T19:44:31.599" v="1"/>
          <ac:spMkLst>
            <pc:docMk/>
            <pc:sldMk cId="0" sldId="282"/>
            <ac:spMk id="80" creationId="{66F4F323-644B-4A47-97E9-BFB73840F402}"/>
          </ac:spMkLst>
        </pc:spChg>
        <pc:graphicFrameChg chg="mod modGraphic">
          <ac:chgData name="Karen Gill" userId="S::gillk@osceola.k12.fl.us::01c0ded6-a2fb-4d6c-a874-feae17f74709" providerId="AD" clId="Web-{673A18FA-9481-D139-4F62-C6E572333AC2}" dt="2020-09-11T19:44:31.599" v="1"/>
          <ac:graphicFrameMkLst>
            <pc:docMk/>
            <pc:sldMk cId="0" sldId="282"/>
            <ac:graphicFrameMk id="6149" creationId="{52F68990-C25B-4C89-833A-39DC7F3915E2}"/>
          </ac:graphicFrameMkLst>
        </pc:graphicFrameChg>
        <pc:picChg chg="add">
          <ac:chgData name="Karen Gill" userId="S::gillk@osceola.k12.fl.us::01c0ded6-a2fb-4d6c-a874-feae17f74709" providerId="AD" clId="Web-{673A18FA-9481-D139-4F62-C6E572333AC2}" dt="2020-09-11T19:44:31.599" v="1"/>
          <ac:picMkLst>
            <pc:docMk/>
            <pc:sldMk cId="0" sldId="282"/>
            <ac:picMk id="78" creationId="{15640A69-3748-450C-8DDB-B2051AC04BC7}"/>
          </ac:picMkLst>
        </pc:picChg>
      </pc:sldChg>
      <pc:sldChg chg="addSp modSp mod setBg">
        <pc:chgData name="Karen Gill" userId="S::gillk@osceola.k12.fl.us::01c0ded6-a2fb-4d6c-a874-feae17f74709" providerId="AD" clId="Web-{673A18FA-9481-D139-4F62-C6E572333AC2}" dt="2020-09-11T19:47:35.979" v="45" actId="14100"/>
        <pc:sldMkLst>
          <pc:docMk/>
          <pc:sldMk cId="0" sldId="330"/>
        </pc:sldMkLst>
        <pc:spChg chg="mod">
          <ac:chgData name="Karen Gill" userId="S::gillk@osceola.k12.fl.us::01c0ded6-a2fb-4d6c-a874-feae17f74709" providerId="AD" clId="Web-{673A18FA-9481-D139-4F62-C6E572333AC2}" dt="2020-09-11T19:47:35.979" v="45" actId="14100"/>
          <ac:spMkLst>
            <pc:docMk/>
            <pc:sldMk cId="0" sldId="330"/>
            <ac:spMk id="2" creationId="{27113956-E4EB-4DDC-A1A2-9EDBF70D5BEE}"/>
          </ac:spMkLst>
        </pc:spChg>
        <pc:spChg chg="add mod">
          <ac:chgData name="Karen Gill" userId="S::gillk@osceola.k12.fl.us::01c0ded6-a2fb-4d6c-a874-feae17f74709" providerId="AD" clId="Web-{673A18FA-9481-D139-4F62-C6E572333AC2}" dt="2020-09-11T19:46:49.899" v="31" actId="20577"/>
          <ac:spMkLst>
            <pc:docMk/>
            <pc:sldMk cId="0" sldId="330"/>
            <ac:spMk id="4" creationId="{6BBBA92D-4E55-4567-8268-8D1297A4B356}"/>
          </ac:spMkLst>
        </pc:spChg>
        <pc:spChg chg="add">
          <ac:chgData name="Karen Gill" userId="S::gillk@osceola.k12.fl.us::01c0ded6-a2fb-4d6c-a874-feae17f74709" providerId="AD" clId="Web-{673A18FA-9481-D139-4F62-C6E572333AC2}" dt="2020-09-11T19:46:08.602" v="23"/>
          <ac:spMkLst>
            <pc:docMk/>
            <pc:sldMk cId="0" sldId="330"/>
            <ac:spMk id="9" creationId="{C04F8797-ED77-4C70-AAEA-0DE48267C25C}"/>
          </ac:spMkLst>
        </pc:spChg>
        <pc:spChg chg="add">
          <ac:chgData name="Karen Gill" userId="S::gillk@osceola.k12.fl.us::01c0ded6-a2fb-4d6c-a874-feae17f74709" providerId="AD" clId="Web-{673A18FA-9481-D139-4F62-C6E572333AC2}" dt="2020-09-11T19:46:08.602" v="23"/>
          <ac:spMkLst>
            <pc:docMk/>
            <pc:sldMk cId="0" sldId="330"/>
            <ac:spMk id="11" creationId="{CAD06229-FEB7-4CC9-8BE7-1A9457B9C601}"/>
          </ac:spMkLst>
        </pc:spChg>
        <pc:picChg chg="add mod">
          <ac:chgData name="Karen Gill" userId="S::gillk@osceola.k12.fl.us::01c0ded6-a2fb-4d6c-a874-feae17f74709" providerId="AD" clId="Web-{673A18FA-9481-D139-4F62-C6E572333AC2}" dt="2020-09-11T19:46:44.571" v="29" actId="1076"/>
          <ac:picMkLst>
            <pc:docMk/>
            <pc:sldMk cId="0" sldId="330"/>
            <ac:picMk id="3" creationId="{57B3C45E-726B-4501-AEDB-4A870C53AA41}"/>
          </ac:picMkLst>
        </pc:picChg>
        <pc:picChg chg="add">
          <ac:chgData name="Karen Gill" userId="S::gillk@osceola.k12.fl.us::01c0ded6-a2fb-4d6c-a874-feae17f74709" providerId="AD" clId="Web-{673A18FA-9481-D139-4F62-C6E572333AC2}" dt="2020-09-11T19:46:08.602" v="23"/>
          <ac:picMkLst>
            <pc:docMk/>
            <pc:sldMk cId="0" sldId="330"/>
            <ac:picMk id="7" creationId="{91DD536F-3F4A-4B15-A2D3-B9FB07F1233D}"/>
          </ac:picMkLst>
        </pc:picChg>
        <pc:picChg chg="add">
          <ac:chgData name="Karen Gill" userId="S::gillk@osceola.k12.fl.us::01c0ded6-a2fb-4d6c-a874-feae17f74709" providerId="AD" clId="Web-{673A18FA-9481-D139-4F62-C6E572333AC2}" dt="2020-09-11T19:46:08.602" v="23"/>
          <ac:picMkLst>
            <pc:docMk/>
            <pc:sldMk cId="0" sldId="330"/>
            <ac:picMk id="13" creationId="{42B44E02-2041-49BE-AF61-F91454DC3AA8}"/>
          </ac:picMkLst>
        </pc:picChg>
        <pc:picChg chg="add">
          <ac:chgData name="Karen Gill" userId="S::gillk@osceola.k12.fl.us::01c0ded6-a2fb-4d6c-a874-feae17f74709" providerId="AD" clId="Web-{673A18FA-9481-D139-4F62-C6E572333AC2}" dt="2020-09-11T19:46:08.602" v="23"/>
          <ac:picMkLst>
            <pc:docMk/>
            <pc:sldMk cId="0" sldId="330"/>
            <ac:picMk id="15" creationId="{08625290-97B7-41E9-9685-D438F86FC9EA}"/>
          </ac:picMkLst>
        </pc:picChg>
      </pc:sldChg>
    </pc:docChg>
  </pc:docChgLst>
  <pc:docChgLst>
    <pc:chgData name="Rikako Karaki" userId="S::karakiri@osceola.k12.fl.us::82cb7c2a-9471-4d7d-aae7-e2548b8e4d73" providerId="AD" clId="Web-{84731DBE-A33A-8561-C409-57E4C2D37B32}"/>
    <pc:docChg chg="modSld">
      <pc:chgData name="Rikako Karaki" userId="S::karakiri@osceola.k12.fl.us::82cb7c2a-9471-4d7d-aae7-e2548b8e4d73" providerId="AD" clId="Web-{84731DBE-A33A-8561-C409-57E4C2D37B32}" dt="2021-08-11T17:40:45.436" v="2" actId="20577"/>
      <pc:docMkLst>
        <pc:docMk/>
      </pc:docMkLst>
      <pc:sldChg chg="modSp">
        <pc:chgData name="Rikako Karaki" userId="S::karakiri@osceola.k12.fl.us::82cb7c2a-9471-4d7d-aae7-e2548b8e4d73" providerId="AD" clId="Web-{84731DBE-A33A-8561-C409-57E4C2D37B32}" dt="2021-08-11T17:40:45.436" v="2" actId="20577"/>
        <pc:sldMkLst>
          <pc:docMk/>
          <pc:sldMk cId="0" sldId="281"/>
        </pc:sldMkLst>
        <pc:graphicFrameChg chg="modGraphic">
          <ac:chgData name="Rikako Karaki" userId="S::karakiri@osceola.k12.fl.us::82cb7c2a-9471-4d7d-aae7-e2548b8e4d73" providerId="AD" clId="Web-{84731DBE-A33A-8561-C409-57E4C2D37B32}" dt="2021-08-11T17:40:45.436" v="2" actId="20577"/>
          <ac:graphicFrameMkLst>
            <pc:docMk/>
            <pc:sldMk cId="0" sldId="281"/>
            <ac:graphicFrameMk id="7173" creationId="{5A04D81C-3968-41CF-A573-740AD4F51639}"/>
          </ac:graphicFrameMkLst>
        </pc:graphicFrameChg>
      </pc:sldChg>
    </pc:docChg>
  </pc:docChgLst>
  <pc:docChgLst>
    <pc:chgData name="Karen Gill" userId="S::gillk@osceola.k12.fl.us::01c0ded6-a2fb-4d6c-a874-feae17f74709" providerId="AD" clId="Web-{DE9282C9-8568-B60A-8D64-7E2713500E49}"/>
    <pc:docChg chg="addSld modSld">
      <pc:chgData name="Karen Gill" userId="S::gillk@osceola.k12.fl.us::01c0ded6-a2fb-4d6c-a874-feae17f74709" providerId="AD" clId="Web-{DE9282C9-8568-B60A-8D64-7E2713500E49}" dt="2021-08-16T18:56:14.740" v="28" actId="20577"/>
      <pc:docMkLst>
        <pc:docMk/>
      </pc:docMkLst>
      <pc:sldChg chg="addSp modSp new mod setBg">
        <pc:chgData name="Karen Gill" userId="S::gillk@osceola.k12.fl.us::01c0ded6-a2fb-4d6c-a874-feae17f74709" providerId="AD" clId="Web-{DE9282C9-8568-B60A-8D64-7E2713500E49}" dt="2021-08-16T18:56:14.740" v="28" actId="20577"/>
        <pc:sldMkLst>
          <pc:docMk/>
          <pc:sldMk cId="2203417422" sldId="338"/>
        </pc:sldMkLst>
        <pc:spChg chg="mod">
          <ac:chgData name="Karen Gill" userId="S::gillk@osceola.k12.fl.us::01c0ded6-a2fb-4d6c-a874-feae17f74709" providerId="AD" clId="Web-{DE9282C9-8568-B60A-8D64-7E2713500E49}" dt="2021-08-16T18:45:09.566" v="16"/>
          <ac:spMkLst>
            <pc:docMk/>
            <pc:sldMk cId="2203417422" sldId="338"/>
            <ac:spMk id="2" creationId="{BBDF360B-428B-4B68-83AE-4BCBAF6A5002}"/>
          </ac:spMkLst>
        </pc:spChg>
        <pc:spChg chg="mod">
          <ac:chgData name="Karen Gill" userId="S::gillk@osceola.k12.fl.us::01c0ded6-a2fb-4d6c-a874-feae17f74709" providerId="AD" clId="Web-{DE9282C9-8568-B60A-8D64-7E2713500E49}" dt="2021-08-16T18:56:14.740" v="28" actId="20577"/>
          <ac:spMkLst>
            <pc:docMk/>
            <pc:sldMk cId="2203417422" sldId="338"/>
            <ac:spMk id="3" creationId="{715630E8-72A3-4933-BAB9-D5576684911E}"/>
          </ac:spMkLst>
        </pc:spChg>
        <pc:picChg chg="add">
          <ac:chgData name="Karen Gill" userId="S::gillk@osceola.k12.fl.us::01c0ded6-a2fb-4d6c-a874-feae17f74709" providerId="AD" clId="Web-{DE9282C9-8568-B60A-8D64-7E2713500E49}" dt="2021-08-16T18:45:09.566" v="16"/>
          <ac:picMkLst>
            <pc:docMk/>
            <pc:sldMk cId="2203417422" sldId="338"/>
            <ac:picMk id="5" creationId="{AF69E5A0-81B4-4926-96F1-4ABB487207E3}"/>
          </ac:picMkLst>
        </pc:picChg>
      </pc:sldChg>
    </pc:docChg>
  </pc:docChgLst>
  <pc:docChgLst>
    <pc:chgData name="Christopher Arrington" userId="S::arringtc@osceola.k12.fl.us::777c1ed6-d761-413c-9984-b850320484a2" providerId="AD" clId="Web-{7CFAFAD0-AE7C-3335-E69E-B49F2861A695}"/>
    <pc:docChg chg="modSld">
      <pc:chgData name="Christopher Arrington" userId="S::arringtc@osceola.k12.fl.us::777c1ed6-d761-413c-9984-b850320484a2" providerId="AD" clId="Web-{7CFAFAD0-AE7C-3335-E69E-B49F2861A695}" dt="2020-09-17T15:36:07.181" v="12" actId="20577"/>
      <pc:docMkLst>
        <pc:docMk/>
      </pc:docMkLst>
      <pc:sldChg chg="modSp">
        <pc:chgData name="Christopher Arrington" userId="S::arringtc@osceola.k12.fl.us::777c1ed6-d761-413c-9984-b850320484a2" providerId="AD" clId="Web-{7CFAFAD0-AE7C-3335-E69E-B49F2861A695}" dt="2020-09-17T15:36:07.181" v="12" actId="20577"/>
        <pc:sldMkLst>
          <pc:docMk/>
          <pc:sldMk cId="0" sldId="331"/>
        </pc:sldMkLst>
        <pc:graphicFrameChg chg="modGraphic">
          <ac:chgData name="Christopher Arrington" userId="S::arringtc@osceola.k12.fl.us::777c1ed6-d761-413c-9984-b850320484a2" providerId="AD" clId="Web-{7CFAFAD0-AE7C-3335-E69E-B49F2861A695}" dt="2020-09-17T15:36:07.181" v="12" actId="20577"/>
          <ac:graphicFrameMkLst>
            <pc:docMk/>
            <pc:sldMk cId="0" sldId="331"/>
            <ac:graphicFrameMk id="67589" creationId="{B9EE714B-80CA-4432-A8C1-888CB249CD3D}"/>
          </ac:graphicFrameMkLst>
        </pc:graphicFrameChg>
      </pc:sldChg>
    </pc:docChg>
  </pc:docChgLst>
  <pc:docChgLst>
    <pc:chgData name="Karen Gill" userId="S::gillk@osceola.k12.fl.us::01c0ded6-a2fb-4d6c-a874-feae17f74709" providerId="AD" clId="Web-{3566C99E-28C7-7D2C-863D-413DE38A4EF8}"/>
    <pc:docChg chg="addSld delSld modSld sldOrd addMainMaster delMainMaster">
      <pc:chgData name="Karen Gill" userId="S::gillk@osceola.k12.fl.us::01c0ded6-a2fb-4d6c-a874-feae17f74709" providerId="AD" clId="Web-{3566C99E-28C7-7D2C-863D-413DE38A4EF8}" dt="2020-09-11T19:42:21.849" v="423" actId="20577"/>
      <pc:docMkLst>
        <pc:docMk/>
      </pc:docMkLst>
      <pc:sldChg chg="modSp mod modTransition modClrScheme chgLayout">
        <pc:chgData name="Karen Gill" userId="S::gillk@osceola.k12.fl.us::01c0ded6-a2fb-4d6c-a874-feae17f74709" providerId="AD" clId="Web-{3566C99E-28C7-7D2C-863D-413DE38A4EF8}" dt="2020-09-11T18:50:47.071" v="45"/>
        <pc:sldMkLst>
          <pc:docMk/>
          <pc:sldMk cId="0" sldId="256"/>
        </pc:sldMkLst>
        <pc:spChg chg="mod ord">
          <ac:chgData name="Karen Gill" userId="S::gillk@osceola.k12.fl.us::01c0ded6-a2fb-4d6c-a874-feae17f74709" providerId="AD" clId="Web-{3566C99E-28C7-7D2C-863D-413DE38A4EF8}" dt="2020-09-11T18:50:47.071" v="45"/>
          <ac:spMkLst>
            <pc:docMk/>
            <pc:sldMk cId="0" sldId="256"/>
            <ac:spMk id="11266" creationId="{4376F6D4-4C69-4EF9-A963-AE43E4B15E2E}"/>
          </ac:spMkLst>
        </pc:spChg>
        <pc:spChg chg="mod ord">
          <ac:chgData name="Karen Gill" userId="S::gillk@osceola.k12.fl.us::01c0ded6-a2fb-4d6c-a874-feae17f74709" providerId="AD" clId="Web-{3566C99E-28C7-7D2C-863D-413DE38A4EF8}" dt="2020-09-11T18:50:47.071" v="45"/>
          <ac:spMkLst>
            <pc:docMk/>
            <pc:sldMk cId="0" sldId="256"/>
            <ac:spMk id="11267" creationId="{0B9D3BAE-D3CD-4690-89D2-FDDFA04AD9C6}"/>
          </ac:spMkLst>
        </pc:spChg>
        <pc:spChg chg="mod">
          <ac:chgData name="Karen Gill" userId="S::gillk@osceola.k12.fl.us::01c0ded6-a2fb-4d6c-a874-feae17f74709" providerId="AD" clId="Web-{3566C99E-28C7-7D2C-863D-413DE38A4EF8}" dt="2020-09-11T18:49:21.866" v="39" actId="1076"/>
          <ac:spMkLst>
            <pc:docMk/>
            <pc:sldMk cId="0" sldId="256"/>
            <ac:spMk id="11269" creationId="{78CEB4D6-97EB-4867-9C35-9AC252AEE513}"/>
          </ac:spMkLst>
        </pc:spChg>
      </pc:sldChg>
      <pc:sldChg chg="addSp delSp modSp mod modTransition setBg modClrScheme chgLayout">
        <pc:chgData name="Karen Gill" userId="S::gillk@osceola.k12.fl.us::01c0ded6-a2fb-4d6c-a874-feae17f74709" providerId="AD" clId="Web-{3566C99E-28C7-7D2C-863D-413DE38A4EF8}" dt="2020-09-11T18:51:42.495" v="74"/>
        <pc:sldMkLst>
          <pc:docMk/>
          <pc:sldMk cId="0" sldId="258"/>
        </pc:sldMkLst>
        <pc:spChg chg="add del">
          <ac:chgData name="Karen Gill" userId="S::gillk@osceola.k12.fl.us::01c0ded6-a2fb-4d6c-a874-feae17f74709" providerId="AD" clId="Web-{3566C99E-28C7-7D2C-863D-413DE38A4EF8}" dt="2020-09-11T18:51:33.229" v="71"/>
          <ac:spMkLst>
            <pc:docMk/>
            <pc:sldMk cId="0" sldId="258"/>
            <ac:spMk id="72" creationId="{50E53EDA-3B94-4F6B-9E86-D3BB9EBB9616}"/>
          </ac:spMkLst>
        </pc:spChg>
        <pc:spChg chg="mod ord">
          <ac:chgData name="Karen Gill" userId="S::gillk@osceola.k12.fl.us::01c0ded6-a2fb-4d6c-a874-feae17f74709" providerId="AD" clId="Web-{3566C99E-28C7-7D2C-863D-413DE38A4EF8}" dt="2020-09-11T18:51:42.495" v="74"/>
          <ac:spMkLst>
            <pc:docMk/>
            <pc:sldMk cId="0" sldId="258"/>
            <ac:spMk id="19458" creationId="{4EB510C9-9631-489D-BC2E-65982F66E926}"/>
          </ac:spMkLst>
        </pc:spChg>
        <pc:spChg chg="mod ord">
          <ac:chgData name="Karen Gill" userId="S::gillk@osceola.k12.fl.us::01c0ded6-a2fb-4d6c-a874-feae17f74709" providerId="AD" clId="Web-{3566C99E-28C7-7D2C-863D-413DE38A4EF8}" dt="2020-09-11T18:51:42.495" v="74"/>
          <ac:spMkLst>
            <pc:docMk/>
            <pc:sldMk cId="0" sldId="258"/>
            <ac:spMk id="19459" creationId="{6616F073-EEB6-4C0D-ADB2-F59BE8AA6397}"/>
          </ac:spMkLst>
        </pc:spChg>
        <pc:spChg chg="add del">
          <ac:chgData name="Karen Gill" userId="S::gillk@osceola.k12.fl.us::01c0ded6-a2fb-4d6c-a874-feae17f74709" providerId="AD" clId="Web-{3566C99E-28C7-7D2C-863D-413DE38A4EF8}" dt="2020-09-11T18:51:42.464" v="73"/>
          <ac:spMkLst>
            <pc:docMk/>
            <pc:sldMk cId="0" sldId="258"/>
            <ac:spMk id="19461" creationId="{C1709A45-C6F3-4CEE-AA0F-887FAC5CAE7D}"/>
          </ac:spMkLst>
        </pc:spChg>
        <pc:spChg chg="add">
          <ac:chgData name="Karen Gill" userId="S::gillk@osceola.k12.fl.us::01c0ded6-a2fb-4d6c-a874-feae17f74709" providerId="AD" clId="Web-{3566C99E-28C7-7D2C-863D-413DE38A4EF8}" dt="2020-09-11T18:51:42.495" v="74"/>
          <ac:spMkLst>
            <pc:docMk/>
            <pc:sldMk cId="0" sldId="258"/>
            <ac:spMk id="19463" creationId="{50E53EDA-3B94-4F6B-9E86-D3BB9EBB9616}"/>
          </ac:spMkLst>
        </pc:spChg>
        <pc:cxnChg chg="add del">
          <ac:chgData name="Karen Gill" userId="S::gillk@osceola.k12.fl.us::01c0ded6-a2fb-4d6c-a874-feae17f74709" providerId="AD" clId="Web-{3566C99E-28C7-7D2C-863D-413DE38A4EF8}" dt="2020-09-11T18:51:33.229" v="71"/>
          <ac:cxnSpMkLst>
            <pc:docMk/>
            <pc:sldMk cId="0" sldId="258"/>
            <ac:cxnSpMk id="74" creationId="{30EFD79F-7790-479B-B7DB-BD0D8C101DDD}"/>
          </ac:cxnSpMkLst>
        </pc:cxnChg>
        <pc:cxnChg chg="add del">
          <ac:chgData name="Karen Gill" userId="S::gillk@osceola.k12.fl.us::01c0ded6-a2fb-4d6c-a874-feae17f74709" providerId="AD" clId="Web-{3566C99E-28C7-7D2C-863D-413DE38A4EF8}" dt="2020-09-11T18:51:42.464" v="73"/>
          <ac:cxnSpMkLst>
            <pc:docMk/>
            <pc:sldMk cId="0" sldId="258"/>
            <ac:cxnSpMk id="19462" creationId="{26E963D7-0A73-484A-B8A2-DDBFEA123C2F}"/>
          </ac:cxnSpMkLst>
        </pc:cxnChg>
        <pc:cxnChg chg="add">
          <ac:chgData name="Karen Gill" userId="S::gillk@osceola.k12.fl.us::01c0ded6-a2fb-4d6c-a874-feae17f74709" providerId="AD" clId="Web-{3566C99E-28C7-7D2C-863D-413DE38A4EF8}" dt="2020-09-11T18:51:42.495" v="74"/>
          <ac:cxnSpMkLst>
            <pc:docMk/>
            <pc:sldMk cId="0" sldId="258"/>
            <ac:cxnSpMk id="19464" creationId="{30EFD79F-7790-479B-B7DB-BD0D8C101DDD}"/>
          </ac:cxnSpMkLst>
        </pc:cxnChg>
      </pc:sldChg>
      <pc:sldChg chg="addSp delSp modSp mod modTransition setBg modClrScheme setClrOvrMap chgLayout">
        <pc:chgData name="Karen Gill" userId="S::gillk@osceola.k12.fl.us::01c0ded6-a2fb-4d6c-a874-feae17f74709" providerId="AD" clId="Web-{3566C99E-28C7-7D2C-863D-413DE38A4EF8}" dt="2020-09-11T19:07:14.084" v="142"/>
        <pc:sldMkLst>
          <pc:docMk/>
          <pc:sldMk cId="0" sldId="261"/>
        </pc:sldMkLst>
        <pc:spChg chg="add">
          <ac:chgData name="Karen Gill" userId="S::gillk@osceola.k12.fl.us::01c0ded6-a2fb-4d6c-a874-feae17f74709" providerId="AD" clId="Web-{3566C99E-28C7-7D2C-863D-413DE38A4EF8}" dt="2020-09-11T19:04:10.532" v="119"/>
          <ac:spMkLst>
            <pc:docMk/>
            <pc:sldMk cId="0" sldId="261"/>
            <ac:spMk id="73" creationId="{6A166780-9337-4437-95D3-5EA9D55AAAC5}"/>
          </ac:spMkLst>
        </pc:spChg>
        <pc:spChg chg="add">
          <ac:chgData name="Karen Gill" userId="S::gillk@osceola.k12.fl.us::01c0ded6-a2fb-4d6c-a874-feae17f74709" providerId="AD" clId="Web-{3566C99E-28C7-7D2C-863D-413DE38A4EF8}" dt="2020-09-11T19:04:10.532" v="119"/>
          <ac:spMkLst>
            <pc:docMk/>
            <pc:sldMk cId="0" sldId="261"/>
            <ac:spMk id="75" creationId="{EB3D0F40-BF1F-4120-945D-90C5AAD6E35A}"/>
          </ac:spMkLst>
        </pc:spChg>
        <pc:spChg chg="add">
          <ac:chgData name="Karen Gill" userId="S::gillk@osceola.k12.fl.us::01c0ded6-a2fb-4d6c-a874-feae17f74709" providerId="AD" clId="Web-{3566C99E-28C7-7D2C-863D-413DE38A4EF8}" dt="2020-09-11T19:04:10.532" v="119"/>
          <ac:spMkLst>
            <pc:docMk/>
            <pc:sldMk cId="0" sldId="261"/>
            <ac:spMk id="79" creationId="{66F4F323-644B-4A47-97E9-BFB73840F402}"/>
          </ac:spMkLst>
        </pc:spChg>
        <pc:spChg chg="mod ord">
          <ac:chgData name="Karen Gill" userId="S::gillk@osceola.k12.fl.us::01c0ded6-a2fb-4d6c-a874-feae17f74709" providerId="AD" clId="Web-{3566C99E-28C7-7D2C-863D-413DE38A4EF8}" dt="2020-09-11T19:04:10.532" v="119"/>
          <ac:spMkLst>
            <pc:docMk/>
            <pc:sldMk cId="0" sldId="261"/>
            <ac:spMk id="41986" creationId="{C93668FC-A871-456B-824A-15514C2165A7}"/>
          </ac:spMkLst>
        </pc:spChg>
        <pc:spChg chg="del mod ord">
          <ac:chgData name="Karen Gill" userId="S::gillk@osceola.k12.fl.us::01c0ded6-a2fb-4d6c-a874-feae17f74709" providerId="AD" clId="Web-{3566C99E-28C7-7D2C-863D-413DE38A4EF8}" dt="2020-09-11T19:04:10.532" v="119"/>
          <ac:spMkLst>
            <pc:docMk/>
            <pc:sldMk cId="0" sldId="261"/>
            <ac:spMk id="41987" creationId="{C4F72B5C-CFC4-42C7-ACA0-E0ACD4995680}"/>
          </ac:spMkLst>
        </pc:spChg>
        <pc:graphicFrameChg chg="add mod">
          <ac:chgData name="Karen Gill" userId="S::gillk@osceola.k12.fl.us::01c0ded6-a2fb-4d6c-a874-feae17f74709" providerId="AD" clId="Web-{3566C99E-28C7-7D2C-863D-413DE38A4EF8}" dt="2020-09-11T19:04:19.751" v="121" actId="14100"/>
          <ac:graphicFrameMkLst>
            <pc:docMk/>
            <pc:sldMk cId="0" sldId="261"/>
            <ac:graphicFrameMk id="41989" creationId="{7177BA33-D702-4C6C-AC63-AECB41A06392}"/>
          </ac:graphicFrameMkLst>
        </pc:graphicFrameChg>
        <pc:picChg chg="add">
          <ac:chgData name="Karen Gill" userId="S::gillk@osceola.k12.fl.us::01c0ded6-a2fb-4d6c-a874-feae17f74709" providerId="AD" clId="Web-{3566C99E-28C7-7D2C-863D-413DE38A4EF8}" dt="2020-09-11T19:04:10.532" v="119"/>
          <ac:picMkLst>
            <pc:docMk/>
            <pc:sldMk cId="0" sldId="261"/>
            <ac:picMk id="77" creationId="{15640A69-3748-450C-8DDB-B2051AC04BC7}"/>
          </ac:picMkLst>
        </pc:picChg>
      </pc:sldChg>
      <pc:sldChg chg="modSp mod modClrScheme chgLayout">
        <pc:chgData name="Karen Gill" userId="S::gillk@osceola.k12.fl.us::01c0ded6-a2fb-4d6c-a874-feae17f74709" providerId="AD" clId="Web-{3566C99E-28C7-7D2C-863D-413DE38A4EF8}" dt="2020-09-11T18:59:17.836" v="85" actId="20577"/>
        <pc:sldMkLst>
          <pc:docMk/>
          <pc:sldMk cId="0" sldId="262"/>
        </pc:sldMkLst>
        <pc:spChg chg="mod ord">
          <ac:chgData name="Karen Gill" userId="S::gillk@osceola.k12.fl.us::01c0ded6-a2fb-4d6c-a874-feae17f74709" providerId="AD" clId="Web-{3566C99E-28C7-7D2C-863D-413DE38A4EF8}" dt="2020-09-11T18:50:47.071" v="45"/>
          <ac:spMkLst>
            <pc:docMk/>
            <pc:sldMk cId="0" sldId="262"/>
            <ac:spMk id="23554" creationId="{40A824F7-9401-4967-A5AC-0B2FB374C4B5}"/>
          </ac:spMkLst>
        </pc:spChg>
        <pc:spChg chg="mod ord">
          <ac:chgData name="Karen Gill" userId="S::gillk@osceola.k12.fl.us::01c0ded6-a2fb-4d6c-a874-feae17f74709" providerId="AD" clId="Web-{3566C99E-28C7-7D2C-863D-413DE38A4EF8}" dt="2020-09-11T18:59:17.836" v="85" actId="20577"/>
          <ac:spMkLst>
            <pc:docMk/>
            <pc:sldMk cId="0" sldId="262"/>
            <ac:spMk id="23555" creationId="{864811E0-83F7-4E60-A708-5A1A145BD2DC}"/>
          </ac:spMkLst>
        </pc:spChg>
        <pc:picChg chg="mod ord">
          <ac:chgData name="Karen Gill" userId="S::gillk@osceola.k12.fl.us::01c0ded6-a2fb-4d6c-a874-feae17f74709" providerId="AD" clId="Web-{3566C99E-28C7-7D2C-863D-413DE38A4EF8}" dt="2020-09-11T18:50:47.071" v="45"/>
          <ac:picMkLst>
            <pc:docMk/>
            <pc:sldMk cId="0" sldId="262"/>
            <ac:picMk id="23556" creationId="{7BED719A-26CB-4677-9ECF-A726F5692C91}"/>
          </ac:picMkLst>
        </pc:picChg>
      </pc:sldChg>
      <pc:sldChg chg="modSp mod modTransition modClrScheme chgLayout">
        <pc:chgData name="Karen Gill" userId="S::gillk@osceola.k12.fl.us::01c0ded6-a2fb-4d6c-a874-feae17f74709" providerId="AD" clId="Web-{3566C99E-28C7-7D2C-863D-413DE38A4EF8}" dt="2020-09-11T18:59:32.071" v="87"/>
        <pc:sldMkLst>
          <pc:docMk/>
          <pc:sldMk cId="0" sldId="263"/>
        </pc:sldMkLst>
        <pc:spChg chg="mod ord">
          <ac:chgData name="Karen Gill" userId="S::gillk@osceola.k12.fl.us::01c0ded6-a2fb-4d6c-a874-feae17f74709" providerId="AD" clId="Web-{3566C99E-28C7-7D2C-863D-413DE38A4EF8}" dt="2020-09-11T18:50:47.071" v="45"/>
          <ac:spMkLst>
            <pc:docMk/>
            <pc:sldMk cId="0" sldId="263"/>
            <ac:spMk id="25602" creationId="{203CDB99-3B8A-4281-95A1-EEB3F90338D8}"/>
          </ac:spMkLst>
        </pc:spChg>
        <pc:spChg chg="mod ord">
          <ac:chgData name="Karen Gill" userId="S::gillk@osceola.k12.fl.us::01c0ded6-a2fb-4d6c-a874-feae17f74709" providerId="AD" clId="Web-{3566C99E-28C7-7D2C-863D-413DE38A4EF8}" dt="2020-09-11T18:50:47.071" v="45"/>
          <ac:spMkLst>
            <pc:docMk/>
            <pc:sldMk cId="0" sldId="263"/>
            <ac:spMk id="25603" creationId="{0932A2B5-B4DF-4EAF-B1A5-893E08648BDF}"/>
          </ac:spMkLst>
        </pc:spChg>
      </pc:sldChg>
      <pc:sldChg chg="addSp delSp modSp mod setBg modClrScheme setClrOvrMap chgLayout">
        <pc:chgData name="Karen Gill" userId="S::gillk@osceola.k12.fl.us::01c0ded6-a2fb-4d6c-a874-feae17f74709" providerId="AD" clId="Web-{3566C99E-28C7-7D2C-863D-413DE38A4EF8}" dt="2020-09-11T19:02:08.091" v="114" actId="20577"/>
        <pc:sldMkLst>
          <pc:docMk/>
          <pc:sldMk cId="0" sldId="265"/>
        </pc:sldMkLst>
        <pc:spChg chg="add del">
          <ac:chgData name="Karen Gill" userId="S::gillk@osceola.k12.fl.us::01c0ded6-a2fb-4d6c-a874-feae17f74709" providerId="AD" clId="Web-{3566C99E-28C7-7D2C-863D-413DE38A4EF8}" dt="2020-09-11T19:01:27.199" v="107"/>
          <ac:spMkLst>
            <pc:docMk/>
            <pc:sldMk cId="0" sldId="265"/>
            <ac:spMk id="72" creationId="{54309F57-B331-41A7-9154-15EC2AF45A60}"/>
          </ac:spMkLst>
        </pc:spChg>
        <pc:spChg chg="mod ord">
          <ac:chgData name="Karen Gill" userId="S::gillk@osceola.k12.fl.us::01c0ded6-a2fb-4d6c-a874-feae17f74709" providerId="AD" clId="Web-{3566C99E-28C7-7D2C-863D-413DE38A4EF8}" dt="2020-09-11T19:01:41.262" v="111" actId="14100"/>
          <ac:spMkLst>
            <pc:docMk/>
            <pc:sldMk cId="0" sldId="265"/>
            <ac:spMk id="29698" creationId="{71E0BB71-D989-49C6-915A-374CF6312F4A}"/>
          </ac:spMkLst>
        </pc:spChg>
        <pc:spChg chg="mod ord">
          <ac:chgData name="Karen Gill" userId="S::gillk@osceola.k12.fl.us::01c0ded6-a2fb-4d6c-a874-feae17f74709" providerId="AD" clId="Web-{3566C99E-28C7-7D2C-863D-413DE38A4EF8}" dt="2020-09-11T19:02:08.091" v="114" actId="20577"/>
          <ac:spMkLst>
            <pc:docMk/>
            <pc:sldMk cId="0" sldId="265"/>
            <ac:spMk id="29699" creationId="{01FE8880-7264-4660-AE57-8524917AD313}"/>
          </ac:spMkLst>
        </pc:spChg>
        <pc:spChg chg="add">
          <ac:chgData name="Karen Gill" userId="S::gillk@osceola.k12.fl.us::01c0ded6-a2fb-4d6c-a874-feae17f74709" providerId="AD" clId="Web-{3566C99E-28C7-7D2C-863D-413DE38A4EF8}" dt="2020-09-11T19:01:27.231" v="108"/>
          <ac:spMkLst>
            <pc:docMk/>
            <pc:sldMk cId="0" sldId="265"/>
            <ac:spMk id="29701" creationId="{50E53EDA-3B94-4F6B-9E86-D3BB9EBB9616}"/>
          </ac:spMkLst>
        </pc:spChg>
        <pc:cxnChg chg="add">
          <ac:chgData name="Karen Gill" userId="S::gillk@osceola.k12.fl.us::01c0ded6-a2fb-4d6c-a874-feae17f74709" providerId="AD" clId="Web-{3566C99E-28C7-7D2C-863D-413DE38A4EF8}" dt="2020-09-11T19:01:27.231" v="108"/>
          <ac:cxnSpMkLst>
            <pc:docMk/>
            <pc:sldMk cId="0" sldId="265"/>
            <ac:cxnSpMk id="74" creationId="{30EFD79F-7790-479B-B7DB-BD0D8C101DDD}"/>
          </ac:cxnSpMkLst>
        </pc:cxnChg>
      </pc:sldChg>
      <pc:sldChg chg="addSp delSp modSp mod modClrScheme chgLayout">
        <pc:chgData name="Karen Gill" userId="S::gillk@osceola.k12.fl.us::01c0ded6-a2fb-4d6c-a874-feae17f74709" providerId="AD" clId="Web-{3566C99E-28C7-7D2C-863D-413DE38A4EF8}" dt="2020-09-11T19:03:20.749" v="118"/>
        <pc:sldMkLst>
          <pc:docMk/>
          <pc:sldMk cId="0" sldId="266"/>
        </pc:sldMkLst>
        <pc:spChg chg="mod ord">
          <ac:chgData name="Karen Gill" userId="S::gillk@osceola.k12.fl.us::01c0ded6-a2fb-4d6c-a874-feae17f74709" providerId="AD" clId="Web-{3566C99E-28C7-7D2C-863D-413DE38A4EF8}" dt="2020-09-11T18:50:47.071" v="45"/>
          <ac:spMkLst>
            <pc:docMk/>
            <pc:sldMk cId="0" sldId="266"/>
            <ac:spMk id="35842" creationId="{92BBD072-20B9-45E2-BADC-46D2C4DB2B8B}"/>
          </ac:spMkLst>
        </pc:spChg>
        <pc:spChg chg="del mod ord">
          <ac:chgData name="Karen Gill" userId="S::gillk@osceola.k12.fl.us::01c0ded6-a2fb-4d6c-a874-feae17f74709" providerId="AD" clId="Web-{3566C99E-28C7-7D2C-863D-413DE38A4EF8}" dt="2020-09-11T19:03:20.749" v="118"/>
          <ac:spMkLst>
            <pc:docMk/>
            <pc:sldMk cId="0" sldId="266"/>
            <ac:spMk id="35843" creationId="{6CF0CA17-C2F2-439E-AD4D-A311002599A3}"/>
          </ac:spMkLst>
        </pc:spChg>
        <pc:spChg chg="del">
          <ac:chgData name="Karen Gill" userId="S::gillk@osceola.k12.fl.us::01c0ded6-a2fb-4d6c-a874-feae17f74709" providerId="AD" clId="Web-{3566C99E-28C7-7D2C-863D-413DE38A4EF8}" dt="2020-09-11T18:37:32.861" v="0"/>
          <ac:spMkLst>
            <pc:docMk/>
            <pc:sldMk cId="0" sldId="266"/>
            <ac:spMk id="35844" creationId="{C4F98D09-FF49-4AA1-8D1A-E7DE4B001FF8}"/>
          </ac:spMkLst>
        </pc:spChg>
        <pc:graphicFrameChg chg="add">
          <ac:chgData name="Karen Gill" userId="S::gillk@osceola.k12.fl.us::01c0ded6-a2fb-4d6c-a874-feae17f74709" providerId="AD" clId="Web-{3566C99E-28C7-7D2C-863D-413DE38A4EF8}" dt="2020-09-11T19:03:20.749" v="118"/>
          <ac:graphicFrameMkLst>
            <pc:docMk/>
            <pc:sldMk cId="0" sldId="266"/>
            <ac:graphicFrameMk id="35847" creationId="{1C1C4D07-C949-4DB1-85EC-F692FD09834A}"/>
          </ac:graphicFrameMkLst>
        </pc:graphicFrameChg>
        <pc:picChg chg="mod ord">
          <ac:chgData name="Karen Gill" userId="S::gillk@osceola.k12.fl.us::01c0ded6-a2fb-4d6c-a874-feae17f74709" providerId="AD" clId="Web-{3566C99E-28C7-7D2C-863D-413DE38A4EF8}" dt="2020-09-11T18:50:47.071" v="45"/>
          <ac:picMkLst>
            <pc:docMk/>
            <pc:sldMk cId="0" sldId="266"/>
            <ac:picMk id="35845" creationId="{4BDB79C8-1885-4F97-B21F-0F7ADBC38C49}"/>
          </ac:picMkLst>
        </pc:picChg>
      </pc:sldChg>
      <pc:sldChg chg="modSp mod modClrScheme chgLayout">
        <pc:chgData name="Karen Gill" userId="S::gillk@osceola.k12.fl.us::01c0ded6-a2fb-4d6c-a874-feae17f74709" providerId="AD" clId="Web-{3566C99E-28C7-7D2C-863D-413DE38A4EF8}" dt="2020-09-11T18:50:47.071" v="45"/>
        <pc:sldMkLst>
          <pc:docMk/>
          <pc:sldMk cId="0" sldId="267"/>
        </pc:sldMkLst>
        <pc:spChg chg="mod ord">
          <ac:chgData name="Karen Gill" userId="S::gillk@osceola.k12.fl.us::01c0ded6-a2fb-4d6c-a874-feae17f74709" providerId="AD" clId="Web-{3566C99E-28C7-7D2C-863D-413DE38A4EF8}" dt="2020-09-11T18:50:47.071" v="45"/>
          <ac:spMkLst>
            <pc:docMk/>
            <pc:sldMk cId="0" sldId="267"/>
            <ac:spMk id="33794" creationId="{8EF70347-6570-474B-8F87-4DCE695816DB}"/>
          </ac:spMkLst>
        </pc:spChg>
        <pc:spChg chg="mod ord">
          <ac:chgData name="Karen Gill" userId="S::gillk@osceola.k12.fl.us::01c0ded6-a2fb-4d6c-a874-feae17f74709" providerId="AD" clId="Web-{3566C99E-28C7-7D2C-863D-413DE38A4EF8}" dt="2020-09-11T18:50:47.071" v="45"/>
          <ac:spMkLst>
            <pc:docMk/>
            <pc:sldMk cId="0" sldId="267"/>
            <ac:spMk id="33795" creationId="{DF19532A-1597-411D-ACD3-DF47DEBDC80C}"/>
          </ac:spMkLst>
        </pc:spChg>
      </pc:sldChg>
      <pc:sldChg chg="modSp mod modClrScheme chgLayout">
        <pc:chgData name="Karen Gill" userId="S::gillk@osceola.k12.fl.us::01c0ded6-a2fb-4d6c-a874-feae17f74709" providerId="AD" clId="Web-{3566C99E-28C7-7D2C-863D-413DE38A4EF8}" dt="2020-09-11T18:50:47.071" v="45"/>
        <pc:sldMkLst>
          <pc:docMk/>
          <pc:sldMk cId="0" sldId="268"/>
        </pc:sldMkLst>
        <pc:spChg chg="mod ord">
          <ac:chgData name="Karen Gill" userId="S::gillk@osceola.k12.fl.us::01c0ded6-a2fb-4d6c-a874-feae17f74709" providerId="AD" clId="Web-{3566C99E-28C7-7D2C-863D-413DE38A4EF8}" dt="2020-09-11T18:50:47.071" v="45"/>
          <ac:spMkLst>
            <pc:docMk/>
            <pc:sldMk cId="0" sldId="268"/>
            <ac:spMk id="37890" creationId="{76734FF5-D834-40CD-A035-347C865019DB}"/>
          </ac:spMkLst>
        </pc:spChg>
        <pc:spChg chg="mod ord">
          <ac:chgData name="Karen Gill" userId="S::gillk@osceola.k12.fl.us::01c0ded6-a2fb-4d6c-a874-feae17f74709" providerId="AD" clId="Web-{3566C99E-28C7-7D2C-863D-413DE38A4EF8}" dt="2020-09-11T18:50:47.071" v="45"/>
          <ac:spMkLst>
            <pc:docMk/>
            <pc:sldMk cId="0" sldId="268"/>
            <ac:spMk id="37891" creationId="{79D5829D-2A7A-4BBA-8BA9-0C906E5E7340}"/>
          </ac:spMkLst>
        </pc:spChg>
      </pc:sldChg>
      <pc:sldChg chg="modSp mod modClrScheme chgLayout">
        <pc:chgData name="Karen Gill" userId="S::gillk@osceola.k12.fl.us::01c0ded6-a2fb-4d6c-a874-feae17f74709" providerId="AD" clId="Web-{3566C99E-28C7-7D2C-863D-413DE38A4EF8}" dt="2020-09-11T18:50:47.071" v="45"/>
        <pc:sldMkLst>
          <pc:docMk/>
          <pc:sldMk cId="0" sldId="269"/>
        </pc:sldMkLst>
        <pc:spChg chg="mod ord">
          <ac:chgData name="Karen Gill" userId="S::gillk@osceola.k12.fl.us::01c0ded6-a2fb-4d6c-a874-feae17f74709" providerId="AD" clId="Web-{3566C99E-28C7-7D2C-863D-413DE38A4EF8}" dt="2020-09-11T18:50:47.071" v="45"/>
          <ac:spMkLst>
            <pc:docMk/>
            <pc:sldMk cId="0" sldId="269"/>
            <ac:spMk id="39938" creationId="{B0719643-E54E-487B-A5D9-E4E98EE44655}"/>
          </ac:spMkLst>
        </pc:spChg>
        <pc:spChg chg="mod ord">
          <ac:chgData name="Karen Gill" userId="S::gillk@osceola.k12.fl.us::01c0ded6-a2fb-4d6c-a874-feae17f74709" providerId="AD" clId="Web-{3566C99E-28C7-7D2C-863D-413DE38A4EF8}" dt="2020-09-11T18:50:47.071" v="45"/>
          <ac:spMkLst>
            <pc:docMk/>
            <pc:sldMk cId="0" sldId="269"/>
            <ac:spMk id="39939" creationId="{0F43C61E-B445-45C0-BC97-932B6542A5CA}"/>
          </ac:spMkLst>
        </pc:spChg>
      </pc:sldChg>
      <pc:sldChg chg="modSp mod modTransition modClrScheme chgLayout">
        <pc:chgData name="Karen Gill" userId="S::gillk@osceola.k12.fl.us::01c0ded6-a2fb-4d6c-a874-feae17f74709" providerId="AD" clId="Web-{3566C99E-28C7-7D2C-863D-413DE38A4EF8}" dt="2020-09-11T19:07:18.350" v="143"/>
        <pc:sldMkLst>
          <pc:docMk/>
          <pc:sldMk cId="0" sldId="270"/>
        </pc:sldMkLst>
        <pc:spChg chg="mod ord">
          <ac:chgData name="Karen Gill" userId="S::gillk@osceola.k12.fl.us::01c0ded6-a2fb-4d6c-a874-feae17f74709" providerId="AD" clId="Web-{3566C99E-28C7-7D2C-863D-413DE38A4EF8}" dt="2020-09-11T18:50:47.071" v="45"/>
          <ac:spMkLst>
            <pc:docMk/>
            <pc:sldMk cId="0" sldId="270"/>
            <ac:spMk id="45058" creationId="{D451BDAC-B61C-409C-ACEC-FA0A6A437197}"/>
          </ac:spMkLst>
        </pc:spChg>
        <pc:spChg chg="mod ord">
          <ac:chgData name="Karen Gill" userId="S::gillk@osceola.k12.fl.us::01c0ded6-a2fb-4d6c-a874-feae17f74709" providerId="AD" clId="Web-{3566C99E-28C7-7D2C-863D-413DE38A4EF8}" dt="2020-09-11T18:50:47.071" v="45"/>
          <ac:spMkLst>
            <pc:docMk/>
            <pc:sldMk cId="0" sldId="270"/>
            <ac:spMk id="45059" creationId="{CCDF8DB9-07DF-440B-B547-2C4D003ED6FD}"/>
          </ac:spMkLst>
        </pc:spChg>
      </pc:sldChg>
      <pc:sldChg chg="modSp mod modTransition modClrScheme chgLayout">
        <pc:chgData name="Karen Gill" userId="S::gillk@osceola.k12.fl.us::01c0ded6-a2fb-4d6c-a874-feae17f74709" providerId="AD" clId="Web-{3566C99E-28C7-7D2C-863D-413DE38A4EF8}" dt="2020-09-11T19:07:21.475" v="144"/>
        <pc:sldMkLst>
          <pc:docMk/>
          <pc:sldMk cId="0" sldId="271"/>
        </pc:sldMkLst>
        <pc:spChg chg="mod ord">
          <ac:chgData name="Karen Gill" userId="S::gillk@osceola.k12.fl.us::01c0ded6-a2fb-4d6c-a874-feae17f74709" providerId="AD" clId="Web-{3566C99E-28C7-7D2C-863D-413DE38A4EF8}" dt="2020-09-11T18:50:47.071" v="45"/>
          <ac:spMkLst>
            <pc:docMk/>
            <pc:sldMk cId="0" sldId="271"/>
            <ac:spMk id="47106" creationId="{BF8FE354-7AFC-4951-AA4A-05F932B78289}"/>
          </ac:spMkLst>
        </pc:spChg>
        <pc:spChg chg="mod ord">
          <ac:chgData name="Karen Gill" userId="S::gillk@osceola.k12.fl.us::01c0ded6-a2fb-4d6c-a874-feae17f74709" providerId="AD" clId="Web-{3566C99E-28C7-7D2C-863D-413DE38A4EF8}" dt="2020-09-11T18:50:47.071" v="45"/>
          <ac:spMkLst>
            <pc:docMk/>
            <pc:sldMk cId="0" sldId="271"/>
            <ac:spMk id="47107" creationId="{185D5A7F-94B1-475B-B76F-8B1273F54F76}"/>
          </ac:spMkLst>
        </pc:spChg>
        <pc:spChg chg="mod ord">
          <ac:chgData name="Karen Gill" userId="S::gillk@osceola.k12.fl.us::01c0ded6-a2fb-4d6c-a874-feae17f74709" providerId="AD" clId="Web-{3566C99E-28C7-7D2C-863D-413DE38A4EF8}" dt="2020-09-11T18:50:47.071" v="45"/>
          <ac:spMkLst>
            <pc:docMk/>
            <pc:sldMk cId="0" sldId="271"/>
            <ac:spMk id="47108" creationId="{CBBE3604-7C69-4FB9-A099-3FE1005489F2}"/>
          </ac:spMkLst>
        </pc:spChg>
      </pc:sldChg>
      <pc:sldChg chg="modSp mod modClrScheme chgLayout">
        <pc:chgData name="Karen Gill" userId="S::gillk@osceola.k12.fl.us::01c0ded6-a2fb-4d6c-a874-feae17f74709" providerId="AD" clId="Web-{3566C99E-28C7-7D2C-863D-413DE38A4EF8}" dt="2020-09-11T19:06:07.442" v="139" actId="1076"/>
        <pc:sldMkLst>
          <pc:docMk/>
          <pc:sldMk cId="0" sldId="272"/>
        </pc:sldMkLst>
        <pc:spChg chg="mod ord">
          <ac:chgData name="Karen Gill" userId="S::gillk@osceola.k12.fl.us::01c0ded6-a2fb-4d6c-a874-feae17f74709" providerId="AD" clId="Web-{3566C99E-28C7-7D2C-863D-413DE38A4EF8}" dt="2020-09-11T19:06:01.879" v="138" actId="14100"/>
          <ac:spMkLst>
            <pc:docMk/>
            <pc:sldMk cId="0" sldId="272"/>
            <ac:spMk id="49155" creationId="{391A8FE1-24A4-4F42-8C43-7167181B0A97}"/>
          </ac:spMkLst>
        </pc:spChg>
        <pc:spChg chg="mod ord">
          <ac:chgData name="Karen Gill" userId="S::gillk@osceola.k12.fl.us::01c0ded6-a2fb-4d6c-a874-feae17f74709" providerId="AD" clId="Web-{3566C99E-28C7-7D2C-863D-413DE38A4EF8}" dt="2020-09-11T18:50:47.071" v="45"/>
          <ac:spMkLst>
            <pc:docMk/>
            <pc:sldMk cId="0" sldId="272"/>
            <ac:spMk id="57346" creationId="{54D22EE4-4C00-4040-BBA1-38DB1B8EE0FC}"/>
          </ac:spMkLst>
        </pc:spChg>
        <pc:picChg chg="mod">
          <ac:chgData name="Karen Gill" userId="S::gillk@osceola.k12.fl.us::01c0ded6-a2fb-4d6c-a874-feae17f74709" providerId="AD" clId="Web-{3566C99E-28C7-7D2C-863D-413DE38A4EF8}" dt="2020-09-11T19:06:07.442" v="139" actId="1076"/>
          <ac:picMkLst>
            <pc:docMk/>
            <pc:sldMk cId="0" sldId="272"/>
            <ac:picMk id="49157" creationId="{B41070FC-886E-4DB8-98D2-495856C4A738}"/>
          </ac:picMkLst>
        </pc:picChg>
      </pc:sldChg>
      <pc:sldChg chg="modSp mod modTransition modClrScheme chgLayout">
        <pc:chgData name="Karen Gill" userId="S::gillk@osceola.k12.fl.us::01c0ded6-a2fb-4d6c-a874-feae17f74709" providerId="AD" clId="Web-{3566C99E-28C7-7D2C-863D-413DE38A4EF8}" dt="2020-09-11T19:12:07.749" v="154"/>
        <pc:sldMkLst>
          <pc:docMk/>
          <pc:sldMk cId="0" sldId="273"/>
        </pc:sldMkLst>
        <pc:spChg chg="mod ord">
          <ac:chgData name="Karen Gill" userId="S::gillk@osceola.k12.fl.us::01c0ded6-a2fb-4d6c-a874-feae17f74709" providerId="AD" clId="Web-{3566C99E-28C7-7D2C-863D-413DE38A4EF8}" dt="2020-09-11T19:06:47.052" v="140" actId="14100"/>
          <ac:spMkLst>
            <pc:docMk/>
            <pc:sldMk cId="0" sldId="273"/>
            <ac:spMk id="59394" creationId="{4D06C285-C719-4A2A-8517-C6B9BA4D1E8A}"/>
          </ac:spMkLst>
        </pc:spChg>
        <pc:spChg chg="mod ord">
          <ac:chgData name="Karen Gill" userId="S::gillk@osceola.k12.fl.us::01c0ded6-a2fb-4d6c-a874-feae17f74709" providerId="AD" clId="Web-{3566C99E-28C7-7D2C-863D-413DE38A4EF8}" dt="2020-09-11T19:06:51.490" v="141" actId="14100"/>
          <ac:spMkLst>
            <pc:docMk/>
            <pc:sldMk cId="0" sldId="273"/>
            <ac:spMk id="59395" creationId="{1141E160-1E17-4FF4-AB2B-6BDB1CAF927F}"/>
          </ac:spMkLst>
        </pc:spChg>
      </pc:sldChg>
      <pc:sldChg chg="modSp mod modClrScheme chgLayout">
        <pc:chgData name="Karen Gill" userId="S::gillk@osceola.k12.fl.us::01c0ded6-a2fb-4d6c-a874-feae17f74709" providerId="AD" clId="Web-{3566C99E-28C7-7D2C-863D-413DE38A4EF8}" dt="2020-09-11T18:50:47.071" v="45"/>
        <pc:sldMkLst>
          <pc:docMk/>
          <pc:sldMk cId="0" sldId="277"/>
        </pc:sldMkLst>
        <pc:spChg chg="mod ord">
          <ac:chgData name="Karen Gill" userId="S::gillk@osceola.k12.fl.us::01c0ded6-a2fb-4d6c-a874-feae17f74709" providerId="AD" clId="Web-{3566C99E-28C7-7D2C-863D-413DE38A4EF8}" dt="2020-09-11T18:50:47.071" v="45"/>
          <ac:spMkLst>
            <pc:docMk/>
            <pc:sldMk cId="0" sldId="277"/>
            <ac:spMk id="72706" creationId="{750A04F5-0FCC-4D63-9ED6-8A23038B0A45}"/>
          </ac:spMkLst>
        </pc:spChg>
        <pc:spChg chg="mod ord">
          <ac:chgData name="Karen Gill" userId="S::gillk@osceola.k12.fl.us::01c0ded6-a2fb-4d6c-a874-feae17f74709" providerId="AD" clId="Web-{3566C99E-28C7-7D2C-863D-413DE38A4EF8}" dt="2020-09-11T18:50:47.071" v="45"/>
          <ac:spMkLst>
            <pc:docMk/>
            <pc:sldMk cId="0" sldId="277"/>
            <ac:spMk id="72707" creationId="{72A7605A-959A-4E9C-8181-B20EB320C8AB}"/>
          </ac:spMkLst>
        </pc:spChg>
      </pc:sldChg>
      <pc:sldChg chg="addSp delSp modSp mod setBg modClrScheme delDesignElem chgLayout">
        <pc:chgData name="Karen Gill" userId="S::gillk@osceola.k12.fl.us::01c0ded6-a2fb-4d6c-a874-feae17f74709" providerId="AD" clId="Web-{3566C99E-28C7-7D2C-863D-413DE38A4EF8}" dt="2020-09-11T18:50:47.071" v="45"/>
        <pc:sldMkLst>
          <pc:docMk/>
          <pc:sldMk cId="0" sldId="280"/>
        </pc:sldMkLst>
        <pc:spChg chg="mod ord">
          <ac:chgData name="Karen Gill" userId="S::gillk@osceola.k12.fl.us::01c0ded6-a2fb-4d6c-a874-feae17f74709" providerId="AD" clId="Web-{3566C99E-28C7-7D2C-863D-413DE38A4EF8}" dt="2020-09-11T18:50:47.071" v="45"/>
          <ac:spMkLst>
            <pc:docMk/>
            <pc:sldMk cId="0" sldId="280"/>
            <ac:spMk id="4098" creationId="{3557019F-2903-4907-98B1-C74F92B6128B}"/>
          </ac:spMkLst>
        </pc:spChg>
        <pc:spChg chg="mod ord">
          <ac:chgData name="Karen Gill" userId="S::gillk@osceola.k12.fl.us::01c0ded6-a2fb-4d6c-a874-feae17f74709" providerId="AD" clId="Web-{3566C99E-28C7-7D2C-863D-413DE38A4EF8}" dt="2020-09-11T18:50:47.071" v="45"/>
          <ac:spMkLst>
            <pc:docMk/>
            <pc:sldMk cId="0" sldId="280"/>
            <ac:spMk id="4099" creationId="{C401D502-5CCA-4CF2-9F85-380D854AE228}"/>
          </ac:spMkLst>
        </pc:spChg>
        <pc:spChg chg="mod">
          <ac:chgData name="Karen Gill" userId="S::gillk@osceola.k12.fl.us::01c0ded6-a2fb-4d6c-a874-feae17f74709" providerId="AD" clId="Web-{3566C99E-28C7-7D2C-863D-413DE38A4EF8}" dt="2020-09-11T18:37:49.596" v="1"/>
          <ac:spMkLst>
            <pc:docMk/>
            <pc:sldMk cId="0" sldId="280"/>
            <ac:spMk id="4103" creationId="{352A292F-3571-4E31-A9A2-755E005F87AD}"/>
          </ac:spMkLst>
        </pc:spChg>
        <pc:grpChg chg="add del">
          <ac:chgData name="Karen Gill" userId="S::gillk@osceola.k12.fl.us::01c0ded6-a2fb-4d6c-a874-feae17f74709" providerId="AD" clId="Web-{3566C99E-28C7-7D2C-863D-413DE38A4EF8}" dt="2020-09-11T18:50:28.243" v="44"/>
          <ac:grpSpMkLst>
            <pc:docMk/>
            <pc:sldMk cId="0" sldId="280"/>
            <ac:grpSpMk id="78" creationId="{590820A0-B14B-4F1C-8DDA-174AC2B14715}"/>
          </ac:grpSpMkLst>
        </pc:grpChg>
        <pc:grpChg chg="add del">
          <ac:chgData name="Karen Gill" userId="S::gillk@osceola.k12.fl.us::01c0ded6-a2fb-4d6c-a874-feae17f74709" providerId="AD" clId="Web-{3566C99E-28C7-7D2C-863D-413DE38A4EF8}" dt="2020-09-11T18:50:28.243" v="44"/>
          <ac:grpSpMkLst>
            <pc:docMk/>
            <pc:sldMk cId="0" sldId="280"/>
            <ac:grpSpMk id="160" creationId="{3B02E948-8CD2-4C3C-9E5D-262DAC3C9651}"/>
          </ac:grpSpMkLst>
        </pc:grpChg>
        <pc:grpChg chg="add del">
          <ac:chgData name="Karen Gill" userId="S::gillk@osceola.k12.fl.us::01c0ded6-a2fb-4d6c-a874-feae17f74709" providerId="AD" clId="Web-{3566C99E-28C7-7D2C-863D-413DE38A4EF8}" dt="2020-09-11T18:50:28.243" v="44"/>
          <ac:grpSpMkLst>
            <pc:docMk/>
            <pc:sldMk cId="0" sldId="280"/>
            <ac:grpSpMk id="242" creationId="{D3F906D0-CE7C-484D-8C11-5011F768A5D7}"/>
          </ac:grpSpMkLst>
        </pc:grpChg>
        <pc:picChg chg="add del">
          <ac:chgData name="Karen Gill" userId="S::gillk@osceola.k12.fl.us::01c0ded6-a2fb-4d6c-a874-feae17f74709" providerId="AD" clId="Web-{3566C99E-28C7-7D2C-863D-413DE38A4EF8}" dt="2020-09-11T18:50:28.243" v="44"/>
          <ac:picMkLst>
            <pc:docMk/>
            <pc:sldMk cId="0" sldId="280"/>
            <ac:picMk id="76" creationId="{2F313CC0-032F-40D3-BA89-242470E97385}"/>
          </ac:picMkLst>
        </pc:picChg>
        <pc:picChg chg="mod ord">
          <ac:chgData name="Karen Gill" userId="S::gillk@osceola.k12.fl.us::01c0ded6-a2fb-4d6c-a874-feae17f74709" providerId="AD" clId="Web-{3566C99E-28C7-7D2C-863D-413DE38A4EF8}" dt="2020-09-11T18:50:47.071" v="45"/>
          <ac:picMkLst>
            <pc:docMk/>
            <pc:sldMk cId="0" sldId="280"/>
            <ac:picMk id="4100" creationId="{5C92385B-7E08-4311-BD87-EAF43A32A028}"/>
          </ac:picMkLst>
        </pc:picChg>
        <pc:picChg chg="mod ord">
          <ac:chgData name="Karen Gill" userId="S::gillk@osceola.k12.fl.us::01c0ded6-a2fb-4d6c-a874-feae17f74709" providerId="AD" clId="Web-{3566C99E-28C7-7D2C-863D-413DE38A4EF8}" dt="2020-09-11T18:50:47.071" v="45"/>
          <ac:picMkLst>
            <pc:docMk/>
            <pc:sldMk cId="0" sldId="280"/>
            <ac:picMk id="4101" creationId="{78D79B66-88A9-4857-BB7A-5219DD3AB9E8}"/>
          </ac:picMkLst>
        </pc:picChg>
        <pc:picChg chg="mod">
          <ac:chgData name="Karen Gill" userId="S::gillk@osceola.k12.fl.us::01c0ded6-a2fb-4d6c-a874-feae17f74709" providerId="AD" clId="Web-{3566C99E-28C7-7D2C-863D-413DE38A4EF8}" dt="2020-09-11T18:37:49.596" v="1"/>
          <ac:picMkLst>
            <pc:docMk/>
            <pc:sldMk cId="0" sldId="280"/>
            <ac:picMk id="4102" creationId="{AD0FB65E-9A85-48C2-9BC5-D5A7703C1825}"/>
          </ac:picMkLst>
        </pc:picChg>
      </pc:sldChg>
      <pc:sldChg chg="addSp delSp modSp mod setBg modClrScheme setClrOvrMap delDesignElem chgLayout">
        <pc:chgData name="Karen Gill" userId="S::gillk@osceola.k12.fl.us::01c0ded6-a2fb-4d6c-a874-feae17f74709" providerId="AD" clId="Web-{3566C99E-28C7-7D2C-863D-413DE38A4EF8}" dt="2020-09-11T18:50:47.071" v="45"/>
        <pc:sldMkLst>
          <pc:docMk/>
          <pc:sldMk cId="0" sldId="281"/>
        </pc:sldMkLst>
        <pc:spChg chg="add del">
          <ac:chgData name="Karen Gill" userId="S::gillk@osceola.k12.fl.us::01c0ded6-a2fb-4d6c-a874-feae17f74709" providerId="AD" clId="Web-{3566C99E-28C7-7D2C-863D-413DE38A4EF8}" dt="2020-09-11T18:50:28.243" v="44"/>
          <ac:spMkLst>
            <pc:docMk/>
            <pc:sldMk cId="0" sldId="281"/>
            <ac:spMk id="72" creationId="{54309F57-B331-41A7-9154-15EC2AF45A60}"/>
          </ac:spMkLst>
        </pc:spChg>
        <pc:spChg chg="mod ord">
          <ac:chgData name="Karen Gill" userId="S::gillk@osceola.k12.fl.us::01c0ded6-a2fb-4d6c-a874-feae17f74709" providerId="AD" clId="Web-{3566C99E-28C7-7D2C-863D-413DE38A4EF8}" dt="2020-09-11T18:50:47.071" v="45"/>
          <ac:spMkLst>
            <pc:docMk/>
            <pc:sldMk cId="0" sldId="281"/>
            <ac:spMk id="7170" creationId="{0AEC2A52-A572-4D19-B184-0B2877BDCBCD}"/>
          </ac:spMkLst>
        </pc:spChg>
        <pc:spChg chg="mod ord">
          <ac:chgData name="Karen Gill" userId="S::gillk@osceola.k12.fl.us::01c0ded6-a2fb-4d6c-a874-feae17f74709" providerId="AD" clId="Web-{3566C99E-28C7-7D2C-863D-413DE38A4EF8}" dt="2020-09-11T18:50:47.071" v="45"/>
          <ac:spMkLst>
            <pc:docMk/>
            <pc:sldMk cId="0" sldId="281"/>
            <ac:spMk id="7171" creationId="{2800739A-0B8A-4E0B-BA32-D96DF7A2A7A9}"/>
          </ac:spMkLst>
        </pc:spChg>
      </pc:sldChg>
      <pc:sldChg chg="addSp delSp modSp mod setBg modClrScheme setClrOvrMap delDesignElem chgLayout">
        <pc:chgData name="Karen Gill" userId="S::gillk@osceola.k12.fl.us::01c0ded6-a2fb-4d6c-a874-feae17f74709" providerId="AD" clId="Web-{3566C99E-28C7-7D2C-863D-413DE38A4EF8}" dt="2020-09-11T18:50:47.071" v="45"/>
        <pc:sldMkLst>
          <pc:docMk/>
          <pc:sldMk cId="0" sldId="282"/>
        </pc:sldMkLst>
        <pc:spChg chg="add del">
          <ac:chgData name="Karen Gill" userId="S::gillk@osceola.k12.fl.us::01c0ded6-a2fb-4d6c-a874-feae17f74709" providerId="AD" clId="Web-{3566C99E-28C7-7D2C-863D-413DE38A4EF8}" dt="2020-09-11T18:50:28.243" v="44"/>
          <ac:spMkLst>
            <pc:docMk/>
            <pc:sldMk cId="0" sldId="282"/>
            <ac:spMk id="73" creationId="{6A166780-9337-4437-95D3-5EA9D55AAAC5}"/>
          </ac:spMkLst>
        </pc:spChg>
        <pc:spChg chg="add del">
          <ac:chgData name="Karen Gill" userId="S::gillk@osceola.k12.fl.us::01c0ded6-a2fb-4d6c-a874-feae17f74709" providerId="AD" clId="Web-{3566C99E-28C7-7D2C-863D-413DE38A4EF8}" dt="2020-09-11T18:50:28.243" v="44"/>
          <ac:spMkLst>
            <pc:docMk/>
            <pc:sldMk cId="0" sldId="282"/>
            <ac:spMk id="75" creationId="{EB3D0F40-BF1F-4120-945D-90C5AAD6E35A}"/>
          </ac:spMkLst>
        </pc:spChg>
        <pc:spChg chg="add del">
          <ac:chgData name="Karen Gill" userId="S::gillk@osceola.k12.fl.us::01c0ded6-a2fb-4d6c-a874-feae17f74709" providerId="AD" clId="Web-{3566C99E-28C7-7D2C-863D-413DE38A4EF8}" dt="2020-09-11T18:50:28.243" v="44"/>
          <ac:spMkLst>
            <pc:docMk/>
            <pc:sldMk cId="0" sldId="282"/>
            <ac:spMk id="79" creationId="{66F4F323-644B-4A47-97E9-BFB73840F402}"/>
          </ac:spMkLst>
        </pc:spChg>
        <pc:spChg chg="mod ord">
          <ac:chgData name="Karen Gill" userId="S::gillk@osceola.k12.fl.us::01c0ded6-a2fb-4d6c-a874-feae17f74709" providerId="AD" clId="Web-{3566C99E-28C7-7D2C-863D-413DE38A4EF8}" dt="2020-09-11T18:50:47.071" v="45"/>
          <ac:spMkLst>
            <pc:docMk/>
            <pc:sldMk cId="0" sldId="282"/>
            <ac:spMk id="6146" creationId="{2E3AD2E4-644F-4869-8F67-894F9842405D}"/>
          </ac:spMkLst>
        </pc:spChg>
        <pc:spChg chg="del mod ord">
          <ac:chgData name="Karen Gill" userId="S::gillk@osceola.k12.fl.us::01c0ded6-a2fb-4d6c-a874-feae17f74709" providerId="AD" clId="Web-{3566C99E-28C7-7D2C-863D-413DE38A4EF8}" dt="2020-09-11T18:40:50.242" v="2"/>
          <ac:spMkLst>
            <pc:docMk/>
            <pc:sldMk cId="0" sldId="282"/>
            <ac:spMk id="6147" creationId="{0EF75A2A-C580-4E69-9CAF-134A137C4477}"/>
          </ac:spMkLst>
        </pc:spChg>
        <pc:graphicFrameChg chg="add mod ord">
          <ac:chgData name="Karen Gill" userId="S::gillk@osceola.k12.fl.us::01c0ded6-a2fb-4d6c-a874-feae17f74709" providerId="AD" clId="Web-{3566C99E-28C7-7D2C-863D-413DE38A4EF8}" dt="2020-09-11T18:50:47.071" v="45"/>
          <ac:graphicFrameMkLst>
            <pc:docMk/>
            <pc:sldMk cId="0" sldId="282"/>
            <ac:graphicFrameMk id="6149" creationId="{52F68990-C25B-4C89-833A-39DC7F3915E2}"/>
          </ac:graphicFrameMkLst>
        </pc:graphicFrameChg>
        <pc:picChg chg="add del">
          <ac:chgData name="Karen Gill" userId="S::gillk@osceola.k12.fl.us::01c0ded6-a2fb-4d6c-a874-feae17f74709" providerId="AD" clId="Web-{3566C99E-28C7-7D2C-863D-413DE38A4EF8}" dt="2020-09-11T18:50:28.243" v="44"/>
          <ac:picMkLst>
            <pc:docMk/>
            <pc:sldMk cId="0" sldId="282"/>
            <ac:picMk id="77" creationId="{15640A69-3748-450C-8DDB-B2051AC04BC7}"/>
          </ac:picMkLst>
        </pc:picChg>
      </pc:sldChg>
      <pc:sldChg chg="addSp modSp mod setBg modClrScheme chgLayout">
        <pc:chgData name="Karen Gill" userId="S::gillk@osceola.k12.fl.us::01c0ded6-a2fb-4d6c-a874-feae17f74709" providerId="AD" clId="Web-{3566C99E-28C7-7D2C-863D-413DE38A4EF8}" dt="2020-09-11T19:30:49.922" v="293"/>
        <pc:sldMkLst>
          <pc:docMk/>
          <pc:sldMk cId="0" sldId="285"/>
        </pc:sldMkLst>
        <pc:spChg chg="mod ord">
          <ac:chgData name="Karen Gill" userId="S::gillk@osceola.k12.fl.us::01c0ded6-a2fb-4d6c-a874-feae17f74709" providerId="AD" clId="Web-{3566C99E-28C7-7D2C-863D-413DE38A4EF8}" dt="2020-09-11T19:30:49.922" v="293"/>
          <ac:spMkLst>
            <pc:docMk/>
            <pc:sldMk cId="0" sldId="285"/>
            <ac:spMk id="63490" creationId="{AB2DA0F1-02F1-44D5-A29C-70FE5B74FCD2}"/>
          </ac:spMkLst>
        </pc:spChg>
        <pc:spChg chg="mod ord">
          <ac:chgData name="Karen Gill" userId="S::gillk@osceola.k12.fl.us::01c0ded6-a2fb-4d6c-a874-feae17f74709" providerId="AD" clId="Web-{3566C99E-28C7-7D2C-863D-413DE38A4EF8}" dt="2020-09-11T19:30:49.922" v="293"/>
          <ac:spMkLst>
            <pc:docMk/>
            <pc:sldMk cId="0" sldId="285"/>
            <ac:spMk id="63491" creationId="{C4A4212D-E7F2-4548-A243-87E7E50A5E96}"/>
          </ac:spMkLst>
        </pc:spChg>
        <pc:graphicFrameChg chg="mod ord">
          <ac:chgData name="Karen Gill" userId="S::gillk@osceola.k12.fl.us::01c0ded6-a2fb-4d6c-a874-feae17f74709" providerId="AD" clId="Web-{3566C99E-28C7-7D2C-863D-413DE38A4EF8}" dt="2020-09-11T19:30:49.922" v="293"/>
          <ac:graphicFrameMkLst>
            <pc:docMk/>
            <pc:sldMk cId="0" sldId="285"/>
            <ac:graphicFrameMk id="23576" creationId="{B4368E21-4066-4CE1-B481-7303B0E2BC9E}"/>
          </ac:graphicFrameMkLst>
        </pc:graphicFrameChg>
        <pc:picChg chg="add">
          <ac:chgData name="Karen Gill" userId="S::gillk@osceola.k12.fl.us::01c0ded6-a2fb-4d6c-a874-feae17f74709" providerId="AD" clId="Web-{3566C99E-28C7-7D2C-863D-413DE38A4EF8}" dt="2020-09-11T19:30:49.922" v="293"/>
          <ac:picMkLst>
            <pc:docMk/>
            <pc:sldMk cId="0" sldId="285"/>
            <ac:picMk id="136" creationId="{A53ED3FC-3BE8-4F1F-BEF1-74B1C721718A}"/>
          </ac:picMkLst>
        </pc:picChg>
      </pc:sldChg>
      <pc:sldChg chg="modSp mod modClrScheme chgLayout">
        <pc:chgData name="Karen Gill" userId="S::gillk@osceola.k12.fl.us::01c0ded6-a2fb-4d6c-a874-feae17f74709" providerId="AD" clId="Web-{3566C99E-28C7-7D2C-863D-413DE38A4EF8}" dt="2020-09-11T18:51:04.650" v="69"/>
        <pc:sldMkLst>
          <pc:docMk/>
          <pc:sldMk cId="0" sldId="286"/>
        </pc:sldMkLst>
        <pc:spChg chg="mod ord">
          <ac:chgData name="Karen Gill" userId="S::gillk@osceola.k12.fl.us::01c0ded6-a2fb-4d6c-a874-feae17f74709" providerId="AD" clId="Web-{3566C99E-28C7-7D2C-863D-413DE38A4EF8}" dt="2020-09-11T18:50:47.071" v="45"/>
          <ac:spMkLst>
            <pc:docMk/>
            <pc:sldMk cId="0" sldId="286"/>
            <ac:spMk id="17410" creationId="{929EB8B8-7282-4DA4-BFCB-CE2537AF55DE}"/>
          </ac:spMkLst>
        </pc:spChg>
        <pc:graphicFrameChg chg="mod modGraphic">
          <ac:chgData name="Karen Gill" userId="S::gillk@osceola.k12.fl.us::01c0ded6-a2fb-4d6c-a874-feae17f74709" providerId="AD" clId="Web-{3566C99E-28C7-7D2C-863D-413DE38A4EF8}" dt="2020-09-11T18:51:04.650" v="69"/>
          <ac:graphicFrameMkLst>
            <pc:docMk/>
            <pc:sldMk cId="0" sldId="286"/>
            <ac:graphicFrameMk id="6" creationId="{0CDF2773-9BFF-47D9-9313-41F15B5996E7}"/>
          </ac:graphicFrameMkLst>
        </pc:graphicFrameChg>
      </pc:sldChg>
      <pc:sldChg chg="addSp delSp modSp mod setBg modClrScheme chgLayout">
        <pc:chgData name="Karen Gill" userId="S::gillk@osceola.k12.fl.us::01c0ded6-a2fb-4d6c-a874-feae17f74709" providerId="AD" clId="Web-{3566C99E-28C7-7D2C-863D-413DE38A4EF8}" dt="2020-09-11T19:01:13.277" v="105" actId="14100"/>
        <pc:sldMkLst>
          <pc:docMk/>
          <pc:sldMk cId="0" sldId="287"/>
        </pc:sldMkLst>
        <pc:spChg chg="add del">
          <ac:chgData name="Karen Gill" userId="S::gillk@osceola.k12.fl.us::01c0ded6-a2fb-4d6c-a874-feae17f74709" providerId="AD" clId="Web-{3566C99E-28C7-7D2C-863D-413DE38A4EF8}" dt="2020-09-11T18:59:52.165" v="89"/>
          <ac:spMkLst>
            <pc:docMk/>
            <pc:sldMk cId="0" sldId="287"/>
            <ac:spMk id="72" creationId="{50E53EDA-3B94-4F6B-9E86-D3BB9EBB9616}"/>
          </ac:spMkLst>
        </pc:spChg>
        <pc:spChg chg="mod ord">
          <ac:chgData name="Karen Gill" userId="S::gillk@osceola.k12.fl.us::01c0ded6-a2fb-4d6c-a874-feae17f74709" providerId="AD" clId="Web-{3566C99E-28C7-7D2C-863D-413DE38A4EF8}" dt="2020-09-11T19:00:05.041" v="96"/>
          <ac:spMkLst>
            <pc:docMk/>
            <pc:sldMk cId="0" sldId="287"/>
            <ac:spMk id="27650" creationId="{03E957C9-58D8-4AA5-9D61-AE2CBA08D968}"/>
          </ac:spMkLst>
        </pc:spChg>
        <pc:spChg chg="mod ord">
          <ac:chgData name="Karen Gill" userId="S::gillk@osceola.k12.fl.us::01c0ded6-a2fb-4d6c-a874-feae17f74709" providerId="AD" clId="Web-{3566C99E-28C7-7D2C-863D-413DE38A4EF8}" dt="2020-09-11T19:01:13.277" v="105" actId="14100"/>
          <ac:spMkLst>
            <pc:docMk/>
            <pc:sldMk cId="0" sldId="287"/>
            <ac:spMk id="27651" creationId="{E14B9D9F-2B0C-438A-A146-067670D6CC72}"/>
          </ac:spMkLst>
        </pc:spChg>
        <pc:spChg chg="add del">
          <ac:chgData name="Karen Gill" userId="S::gillk@osceola.k12.fl.us::01c0ded6-a2fb-4d6c-a874-feae17f74709" providerId="AD" clId="Web-{3566C99E-28C7-7D2C-863D-413DE38A4EF8}" dt="2020-09-11T19:00:00.759" v="93"/>
          <ac:spMkLst>
            <pc:docMk/>
            <pc:sldMk cId="0" sldId="287"/>
            <ac:spMk id="27653" creationId="{50E53EDA-3B94-4F6B-9E86-D3BB9EBB9616}"/>
          </ac:spMkLst>
        </pc:spChg>
        <pc:spChg chg="add del">
          <ac:chgData name="Karen Gill" userId="S::gillk@osceola.k12.fl.us::01c0ded6-a2fb-4d6c-a874-feae17f74709" providerId="AD" clId="Web-{3566C99E-28C7-7D2C-863D-413DE38A4EF8}" dt="2020-09-11T19:00:05.009" v="95"/>
          <ac:spMkLst>
            <pc:docMk/>
            <pc:sldMk cId="0" sldId="287"/>
            <ac:spMk id="27655" creationId="{E1EB41F2-E181-4D4D-9131-A30F6B0AE596}"/>
          </ac:spMkLst>
        </pc:spChg>
        <pc:spChg chg="add del">
          <ac:chgData name="Karen Gill" userId="S::gillk@osceola.k12.fl.us::01c0ded6-a2fb-4d6c-a874-feae17f74709" providerId="AD" clId="Web-{3566C99E-28C7-7D2C-863D-413DE38A4EF8}" dt="2020-09-11T19:00:05.009" v="95"/>
          <ac:spMkLst>
            <pc:docMk/>
            <pc:sldMk cId="0" sldId="287"/>
            <ac:spMk id="27656" creationId="{3D63CC92-C517-4C71-9222-4579252CD62E}"/>
          </ac:spMkLst>
        </pc:spChg>
        <pc:spChg chg="add">
          <ac:chgData name="Karen Gill" userId="S::gillk@osceola.k12.fl.us::01c0ded6-a2fb-4d6c-a874-feae17f74709" providerId="AD" clId="Web-{3566C99E-28C7-7D2C-863D-413DE38A4EF8}" dt="2020-09-11T19:00:05.041" v="96"/>
          <ac:spMkLst>
            <pc:docMk/>
            <pc:sldMk cId="0" sldId="287"/>
            <ac:spMk id="27657" creationId="{50E53EDA-3B94-4F6B-9E86-D3BB9EBB9616}"/>
          </ac:spMkLst>
        </pc:spChg>
        <pc:picChg chg="add del">
          <ac:chgData name="Karen Gill" userId="S::gillk@osceola.k12.fl.us::01c0ded6-a2fb-4d6c-a874-feae17f74709" providerId="AD" clId="Web-{3566C99E-28C7-7D2C-863D-413DE38A4EF8}" dt="2020-09-11T19:00:05.009" v="95"/>
          <ac:picMkLst>
            <pc:docMk/>
            <pc:sldMk cId="0" sldId="287"/>
            <ac:picMk id="76" creationId="{40A39FDC-39F4-4CB7-873B-8D786EC02516}"/>
          </ac:picMkLst>
        </pc:picChg>
        <pc:cxnChg chg="add del">
          <ac:chgData name="Karen Gill" userId="S::gillk@osceola.k12.fl.us::01c0ded6-a2fb-4d6c-a874-feae17f74709" providerId="AD" clId="Web-{3566C99E-28C7-7D2C-863D-413DE38A4EF8}" dt="2020-09-11T18:59:52.165" v="89"/>
          <ac:cxnSpMkLst>
            <pc:docMk/>
            <pc:sldMk cId="0" sldId="287"/>
            <ac:cxnSpMk id="74" creationId="{30EFD79F-7790-479B-B7DB-BD0D8C101DDD}"/>
          </ac:cxnSpMkLst>
        </pc:cxnChg>
        <pc:cxnChg chg="add del">
          <ac:chgData name="Karen Gill" userId="S::gillk@osceola.k12.fl.us::01c0ded6-a2fb-4d6c-a874-feae17f74709" providerId="AD" clId="Web-{3566C99E-28C7-7D2C-863D-413DE38A4EF8}" dt="2020-09-11T19:00:00.759" v="93"/>
          <ac:cxnSpMkLst>
            <pc:docMk/>
            <pc:sldMk cId="0" sldId="287"/>
            <ac:cxnSpMk id="27654" creationId="{30EFD79F-7790-479B-B7DB-BD0D8C101DDD}"/>
          </ac:cxnSpMkLst>
        </pc:cxnChg>
        <pc:cxnChg chg="add">
          <ac:chgData name="Karen Gill" userId="S::gillk@osceola.k12.fl.us::01c0ded6-a2fb-4d6c-a874-feae17f74709" providerId="AD" clId="Web-{3566C99E-28C7-7D2C-863D-413DE38A4EF8}" dt="2020-09-11T19:00:05.041" v="96"/>
          <ac:cxnSpMkLst>
            <pc:docMk/>
            <pc:sldMk cId="0" sldId="287"/>
            <ac:cxnSpMk id="27658" creationId="{30EFD79F-7790-479B-B7DB-BD0D8C101DDD}"/>
          </ac:cxnSpMkLst>
        </pc:cxnChg>
      </pc:sldChg>
      <pc:sldChg chg="modSp mod modClrScheme chgLayout">
        <pc:chgData name="Karen Gill" userId="S::gillk@osceola.k12.fl.us::01c0ded6-a2fb-4d6c-a874-feae17f74709" providerId="AD" clId="Web-{3566C99E-28C7-7D2C-863D-413DE38A4EF8}" dt="2020-09-11T19:32:02.034" v="296" actId="20577"/>
        <pc:sldMkLst>
          <pc:docMk/>
          <pc:sldMk cId="0" sldId="289"/>
        </pc:sldMkLst>
        <pc:spChg chg="mod ord">
          <ac:chgData name="Karen Gill" userId="S::gillk@osceola.k12.fl.us::01c0ded6-a2fb-4d6c-a874-feae17f74709" providerId="AD" clId="Web-{3566C99E-28C7-7D2C-863D-413DE38A4EF8}" dt="2020-09-11T18:50:47.071" v="45"/>
          <ac:spMkLst>
            <pc:docMk/>
            <pc:sldMk cId="0" sldId="289"/>
            <ac:spMk id="65538" creationId="{F9B03BF0-57CA-4AD5-9689-AE44DCD1279A}"/>
          </ac:spMkLst>
        </pc:spChg>
        <pc:spChg chg="mod ord">
          <ac:chgData name="Karen Gill" userId="S::gillk@osceola.k12.fl.us::01c0ded6-a2fb-4d6c-a874-feae17f74709" providerId="AD" clId="Web-{3566C99E-28C7-7D2C-863D-413DE38A4EF8}" dt="2020-09-11T19:32:02.034" v="296" actId="20577"/>
          <ac:spMkLst>
            <pc:docMk/>
            <pc:sldMk cId="0" sldId="289"/>
            <ac:spMk id="65539" creationId="{F38FF1F7-A463-495D-B2AC-5DC37E2F84EA}"/>
          </ac:spMkLst>
        </pc:spChg>
      </pc:sldChg>
      <pc:sldChg chg="addSp delSp modSp mod setBg modClrScheme setClrOvrMap chgLayout">
        <pc:chgData name="Karen Gill" userId="S::gillk@osceola.k12.fl.us::01c0ded6-a2fb-4d6c-a874-feae17f74709" providerId="AD" clId="Web-{3566C99E-28C7-7D2C-863D-413DE38A4EF8}" dt="2020-09-11T19:12:49.235" v="165" actId="20577"/>
        <pc:sldMkLst>
          <pc:docMk/>
          <pc:sldMk cId="0" sldId="292"/>
        </pc:sldMkLst>
        <pc:spChg chg="add">
          <ac:chgData name="Karen Gill" userId="S::gillk@osceola.k12.fl.us::01c0ded6-a2fb-4d6c-a874-feae17f74709" providerId="AD" clId="Web-{3566C99E-28C7-7D2C-863D-413DE38A4EF8}" dt="2020-09-11T19:12:32.031" v="157"/>
          <ac:spMkLst>
            <pc:docMk/>
            <pc:sldMk cId="0" sldId="292"/>
            <ac:spMk id="73" creationId="{6A166780-9337-4437-95D3-5EA9D55AAAC5}"/>
          </ac:spMkLst>
        </pc:spChg>
        <pc:spChg chg="add">
          <ac:chgData name="Karen Gill" userId="S::gillk@osceola.k12.fl.us::01c0ded6-a2fb-4d6c-a874-feae17f74709" providerId="AD" clId="Web-{3566C99E-28C7-7D2C-863D-413DE38A4EF8}" dt="2020-09-11T19:12:32.031" v="157"/>
          <ac:spMkLst>
            <pc:docMk/>
            <pc:sldMk cId="0" sldId="292"/>
            <ac:spMk id="75" creationId="{EB3D0F40-BF1F-4120-945D-90C5AAD6E35A}"/>
          </ac:spMkLst>
        </pc:spChg>
        <pc:spChg chg="add">
          <ac:chgData name="Karen Gill" userId="S::gillk@osceola.k12.fl.us::01c0ded6-a2fb-4d6c-a874-feae17f74709" providerId="AD" clId="Web-{3566C99E-28C7-7D2C-863D-413DE38A4EF8}" dt="2020-09-11T19:12:32.031" v="157"/>
          <ac:spMkLst>
            <pc:docMk/>
            <pc:sldMk cId="0" sldId="292"/>
            <ac:spMk id="79" creationId="{66F4F323-644B-4A47-97E9-BFB73840F402}"/>
          </ac:spMkLst>
        </pc:spChg>
        <pc:spChg chg="mod ord">
          <ac:chgData name="Karen Gill" userId="S::gillk@osceola.k12.fl.us::01c0ded6-a2fb-4d6c-a874-feae17f74709" providerId="AD" clId="Web-{3566C99E-28C7-7D2C-863D-413DE38A4EF8}" dt="2020-09-11T19:12:32.031" v="157"/>
          <ac:spMkLst>
            <pc:docMk/>
            <pc:sldMk cId="0" sldId="292"/>
            <ac:spMk id="59394" creationId="{33ACD1A9-DFBF-407E-88B9-43E716057761}"/>
          </ac:spMkLst>
        </pc:spChg>
        <pc:spChg chg="del mod ord">
          <ac:chgData name="Karen Gill" userId="S::gillk@osceola.k12.fl.us::01c0ded6-a2fb-4d6c-a874-feae17f74709" providerId="AD" clId="Web-{3566C99E-28C7-7D2C-863D-413DE38A4EF8}" dt="2020-09-11T19:12:32.031" v="157"/>
          <ac:spMkLst>
            <pc:docMk/>
            <pc:sldMk cId="0" sldId="292"/>
            <ac:spMk id="59395" creationId="{135F752E-1229-4691-88BF-2168884286DB}"/>
          </ac:spMkLst>
        </pc:spChg>
        <pc:graphicFrameChg chg="add modGraphic">
          <ac:chgData name="Karen Gill" userId="S::gillk@osceola.k12.fl.us::01c0ded6-a2fb-4d6c-a874-feae17f74709" providerId="AD" clId="Web-{3566C99E-28C7-7D2C-863D-413DE38A4EF8}" dt="2020-09-11T19:12:49.235" v="165" actId="20577"/>
          <ac:graphicFrameMkLst>
            <pc:docMk/>
            <pc:sldMk cId="0" sldId="292"/>
            <ac:graphicFrameMk id="59397" creationId="{E32E755D-F250-42E6-89C3-07F312DD684D}"/>
          </ac:graphicFrameMkLst>
        </pc:graphicFrameChg>
        <pc:picChg chg="add">
          <ac:chgData name="Karen Gill" userId="S::gillk@osceola.k12.fl.us::01c0ded6-a2fb-4d6c-a874-feae17f74709" providerId="AD" clId="Web-{3566C99E-28C7-7D2C-863D-413DE38A4EF8}" dt="2020-09-11T19:12:32.031" v="157"/>
          <ac:picMkLst>
            <pc:docMk/>
            <pc:sldMk cId="0" sldId="292"/>
            <ac:picMk id="77" creationId="{15640A69-3748-450C-8DDB-B2051AC04BC7}"/>
          </ac:picMkLst>
        </pc:picChg>
      </pc:sldChg>
      <pc:sldChg chg="modSp mod modClrScheme chgLayout">
        <pc:chgData name="Karen Gill" userId="S::gillk@osceola.k12.fl.us::01c0ded6-a2fb-4d6c-a874-feae17f74709" providerId="AD" clId="Web-{3566C99E-28C7-7D2C-863D-413DE38A4EF8}" dt="2020-09-11T18:50:47.071" v="45"/>
        <pc:sldMkLst>
          <pc:docMk/>
          <pc:sldMk cId="0" sldId="293"/>
        </pc:sldMkLst>
        <pc:spChg chg="mod ord">
          <ac:chgData name="Karen Gill" userId="S::gillk@osceola.k12.fl.us::01c0ded6-a2fb-4d6c-a874-feae17f74709" providerId="AD" clId="Web-{3566C99E-28C7-7D2C-863D-413DE38A4EF8}" dt="2020-09-11T18:50:47.071" v="45"/>
          <ac:spMkLst>
            <pc:docMk/>
            <pc:sldMk cId="0" sldId="293"/>
            <ac:spMk id="57346" creationId="{75F25D90-18BE-447A-96D4-CA5533179D30}"/>
          </ac:spMkLst>
        </pc:spChg>
        <pc:spChg chg="mod ord">
          <ac:chgData name="Karen Gill" userId="S::gillk@osceola.k12.fl.us::01c0ded6-a2fb-4d6c-a874-feae17f74709" providerId="AD" clId="Web-{3566C99E-28C7-7D2C-863D-413DE38A4EF8}" dt="2020-09-11T18:50:47.071" v="45"/>
          <ac:spMkLst>
            <pc:docMk/>
            <pc:sldMk cId="0" sldId="293"/>
            <ac:spMk id="57347" creationId="{46C46C67-2BA4-4DBB-8468-AE0CAF10A866}"/>
          </ac:spMkLst>
        </pc:spChg>
      </pc:sldChg>
      <pc:sldChg chg="addSp delSp modSp mod modTransition setBg modClrScheme delDesignElem chgLayout">
        <pc:chgData name="Karen Gill" userId="S::gillk@osceola.k12.fl.us::01c0ded6-a2fb-4d6c-a874-feae17f74709" providerId="AD" clId="Web-{3566C99E-28C7-7D2C-863D-413DE38A4EF8}" dt="2020-09-11T18:50:47.071" v="45"/>
        <pc:sldMkLst>
          <pc:docMk/>
          <pc:sldMk cId="0" sldId="294"/>
        </pc:sldMkLst>
        <pc:spChg chg="add del">
          <ac:chgData name="Karen Gill" userId="S::gillk@osceola.k12.fl.us::01c0ded6-a2fb-4d6c-a874-feae17f74709" providerId="AD" clId="Web-{3566C99E-28C7-7D2C-863D-413DE38A4EF8}" dt="2020-09-11T18:50:28.243" v="44"/>
          <ac:spMkLst>
            <pc:docMk/>
            <pc:sldMk cId="0" sldId="294"/>
            <ac:spMk id="72" creationId="{50E53EDA-3B94-4F6B-9E86-D3BB9EBB9616}"/>
          </ac:spMkLst>
        </pc:spChg>
        <pc:spChg chg="mod ord">
          <ac:chgData name="Karen Gill" userId="S::gillk@osceola.k12.fl.us::01c0ded6-a2fb-4d6c-a874-feae17f74709" providerId="AD" clId="Web-{3566C99E-28C7-7D2C-863D-413DE38A4EF8}" dt="2020-09-11T18:50:47.071" v="45"/>
          <ac:spMkLst>
            <pc:docMk/>
            <pc:sldMk cId="0" sldId="294"/>
            <ac:spMk id="13314" creationId="{79CE03EA-FE56-46F9-BA1D-B60CD2162C6C}"/>
          </ac:spMkLst>
        </pc:spChg>
        <pc:spChg chg="mod ord">
          <ac:chgData name="Karen Gill" userId="S::gillk@osceola.k12.fl.us::01c0ded6-a2fb-4d6c-a874-feae17f74709" providerId="AD" clId="Web-{3566C99E-28C7-7D2C-863D-413DE38A4EF8}" dt="2020-09-11T18:50:47.071" v="45"/>
          <ac:spMkLst>
            <pc:docMk/>
            <pc:sldMk cId="0" sldId="294"/>
            <ac:spMk id="13315" creationId="{0801FE4A-7DFA-4AAF-89A2-1CBA91A0EA12}"/>
          </ac:spMkLst>
        </pc:spChg>
        <pc:cxnChg chg="add del">
          <ac:chgData name="Karen Gill" userId="S::gillk@osceola.k12.fl.us::01c0ded6-a2fb-4d6c-a874-feae17f74709" providerId="AD" clId="Web-{3566C99E-28C7-7D2C-863D-413DE38A4EF8}" dt="2020-09-11T18:50:28.243" v="44"/>
          <ac:cxnSpMkLst>
            <pc:docMk/>
            <pc:sldMk cId="0" sldId="294"/>
            <ac:cxnSpMk id="74" creationId="{30EFD79F-7790-479B-B7DB-BD0D8C101DDD}"/>
          </ac:cxnSpMkLst>
        </pc:cxnChg>
      </pc:sldChg>
      <pc:sldChg chg="modSp mod modTransition modClrScheme chgLayout">
        <pc:chgData name="Karen Gill" userId="S::gillk@osceola.k12.fl.us::01c0ded6-a2fb-4d6c-a874-feae17f74709" providerId="AD" clId="Web-{3566C99E-28C7-7D2C-863D-413DE38A4EF8}" dt="2020-09-11T18:50:47.071" v="45"/>
        <pc:sldMkLst>
          <pc:docMk/>
          <pc:sldMk cId="0" sldId="295"/>
        </pc:sldMkLst>
        <pc:spChg chg="mod ord">
          <ac:chgData name="Karen Gill" userId="S::gillk@osceola.k12.fl.us::01c0ded6-a2fb-4d6c-a874-feae17f74709" providerId="AD" clId="Web-{3566C99E-28C7-7D2C-863D-413DE38A4EF8}" dt="2020-09-11T18:50:47.071" v="45"/>
          <ac:spMkLst>
            <pc:docMk/>
            <pc:sldMk cId="0" sldId="295"/>
            <ac:spMk id="15362" creationId="{CE4025E4-2627-4E50-9125-83F7A7F589E0}"/>
          </ac:spMkLst>
        </pc:spChg>
        <pc:spChg chg="mod ord">
          <ac:chgData name="Karen Gill" userId="S::gillk@osceola.k12.fl.us::01c0ded6-a2fb-4d6c-a874-feae17f74709" providerId="AD" clId="Web-{3566C99E-28C7-7D2C-863D-413DE38A4EF8}" dt="2020-09-11T18:50:47.071" v="45"/>
          <ac:spMkLst>
            <pc:docMk/>
            <pc:sldMk cId="0" sldId="295"/>
            <ac:spMk id="15363" creationId="{2D4C1BBF-806F-494E-B7BE-09E47F81AC47}"/>
          </ac:spMkLst>
        </pc:spChg>
        <pc:spChg chg="mod ord">
          <ac:chgData name="Karen Gill" userId="S::gillk@osceola.k12.fl.us::01c0ded6-a2fb-4d6c-a874-feae17f74709" providerId="AD" clId="Web-{3566C99E-28C7-7D2C-863D-413DE38A4EF8}" dt="2020-09-11T18:50:47.071" v="45"/>
          <ac:spMkLst>
            <pc:docMk/>
            <pc:sldMk cId="0" sldId="295"/>
            <ac:spMk id="15364" creationId="{E726783D-6524-43F3-B0C3-2F63FEA0A7C5}"/>
          </ac:spMkLst>
        </pc:spChg>
        <pc:picChg chg="mod">
          <ac:chgData name="Karen Gill" userId="S::gillk@osceola.k12.fl.us::01c0ded6-a2fb-4d6c-a874-feae17f74709" providerId="AD" clId="Web-{3566C99E-28C7-7D2C-863D-413DE38A4EF8}" dt="2020-09-11T18:49:45.445" v="41" actId="1076"/>
          <ac:picMkLst>
            <pc:docMk/>
            <pc:sldMk cId="0" sldId="295"/>
            <ac:picMk id="15365" creationId="{A94B3B29-F604-414D-80F3-6A7894FDE2C2}"/>
          </ac:picMkLst>
        </pc:picChg>
      </pc:sldChg>
      <pc:sldChg chg="modSp mod modClrScheme chgLayout">
        <pc:chgData name="Karen Gill" userId="S::gillk@osceola.k12.fl.us::01c0ded6-a2fb-4d6c-a874-feae17f74709" providerId="AD" clId="Web-{3566C99E-28C7-7D2C-863D-413DE38A4EF8}" dt="2020-09-11T18:50:47.071" v="45"/>
        <pc:sldMkLst>
          <pc:docMk/>
          <pc:sldMk cId="0" sldId="300"/>
        </pc:sldMkLst>
        <pc:spChg chg="mod ord">
          <ac:chgData name="Karen Gill" userId="S::gillk@osceola.k12.fl.us::01c0ded6-a2fb-4d6c-a874-feae17f74709" providerId="AD" clId="Web-{3566C99E-28C7-7D2C-863D-413DE38A4EF8}" dt="2020-09-11T18:50:47.071" v="45"/>
          <ac:spMkLst>
            <pc:docMk/>
            <pc:sldMk cId="0" sldId="300"/>
            <ac:spMk id="9218" creationId="{C1B8E5AA-30B6-48DE-9173-5EDC08AD368E}"/>
          </ac:spMkLst>
        </pc:spChg>
        <pc:spChg chg="mod ord">
          <ac:chgData name="Karen Gill" userId="S::gillk@osceola.k12.fl.us::01c0ded6-a2fb-4d6c-a874-feae17f74709" providerId="AD" clId="Web-{3566C99E-28C7-7D2C-863D-413DE38A4EF8}" dt="2020-09-11T18:50:47.071" v="45"/>
          <ac:spMkLst>
            <pc:docMk/>
            <pc:sldMk cId="0" sldId="300"/>
            <ac:spMk id="9219" creationId="{B419EFB4-73CB-489A-844E-1A41D1A32C09}"/>
          </ac:spMkLst>
        </pc:spChg>
        <pc:picChg chg="mod">
          <ac:chgData name="Karen Gill" userId="S::gillk@osceola.k12.fl.us::01c0ded6-a2fb-4d6c-a874-feae17f74709" providerId="AD" clId="Web-{3566C99E-28C7-7D2C-863D-413DE38A4EF8}" dt="2020-09-11T18:47:20.019" v="15" actId="1076"/>
          <ac:picMkLst>
            <pc:docMk/>
            <pc:sldMk cId="0" sldId="300"/>
            <ac:picMk id="9220" creationId="{5DB7203D-7E70-4780-A508-432E7EDCA6C6}"/>
          </ac:picMkLst>
        </pc:picChg>
      </pc:sldChg>
      <pc:sldChg chg="addSp delSp modSp mod setBg modClrScheme delAnim chgLayout">
        <pc:chgData name="Karen Gill" userId="S::gillk@osceola.k12.fl.us::01c0ded6-a2fb-4d6c-a874-feae17f74709" providerId="AD" clId="Web-{3566C99E-28C7-7D2C-863D-413DE38A4EF8}" dt="2020-09-11T19:22:32.814" v="261" actId="20577"/>
        <pc:sldMkLst>
          <pc:docMk/>
          <pc:sldMk cId="0" sldId="309"/>
        </pc:sldMkLst>
        <pc:spChg chg="add mod">
          <ac:chgData name="Karen Gill" userId="S::gillk@osceola.k12.fl.us::01c0ded6-a2fb-4d6c-a874-feae17f74709" providerId="AD" clId="Web-{3566C99E-28C7-7D2C-863D-413DE38A4EF8}" dt="2020-09-11T19:19:19.855" v="215" actId="20577"/>
          <ac:spMkLst>
            <pc:docMk/>
            <pc:sldMk cId="0" sldId="309"/>
            <ac:spMk id="2" creationId="{346FE690-1DEC-4296-AF37-2C27E81AD22F}"/>
          </ac:spMkLst>
        </pc:spChg>
        <pc:spChg chg="mod ord">
          <ac:chgData name="Karen Gill" userId="S::gillk@osceola.k12.fl.us::01c0ded6-a2fb-4d6c-a874-feae17f74709" providerId="AD" clId="Web-{3566C99E-28C7-7D2C-863D-413DE38A4EF8}" dt="2020-09-11T19:17:58.759" v="194"/>
          <ac:spMkLst>
            <pc:docMk/>
            <pc:sldMk cId="0" sldId="309"/>
            <ac:spMk id="63490" creationId="{863191C0-E213-401A-9644-26B5502B17FA}"/>
          </ac:spMkLst>
        </pc:spChg>
        <pc:spChg chg="mod ord">
          <ac:chgData name="Karen Gill" userId="S::gillk@osceola.k12.fl.us::01c0ded6-a2fb-4d6c-a874-feae17f74709" providerId="AD" clId="Web-{3566C99E-28C7-7D2C-863D-413DE38A4EF8}" dt="2020-09-11T19:22:32.814" v="261" actId="20577"/>
          <ac:spMkLst>
            <pc:docMk/>
            <pc:sldMk cId="0" sldId="309"/>
            <ac:spMk id="63491" creationId="{806A51A4-E08F-46CD-A16C-E4EF6FCD5967}"/>
          </ac:spMkLst>
        </pc:spChg>
        <pc:picChg chg="add del">
          <ac:chgData name="Karen Gill" userId="S::gillk@osceola.k12.fl.us::01c0ded6-a2fb-4d6c-a874-feae17f74709" providerId="AD" clId="Web-{3566C99E-28C7-7D2C-863D-413DE38A4EF8}" dt="2020-09-11T19:15:00.692" v="167"/>
          <ac:picMkLst>
            <pc:docMk/>
            <pc:sldMk cId="0" sldId="309"/>
            <ac:picMk id="136" creationId="{DF6A9299-1D12-47E2-9DD4-03342553C4AA}"/>
          </ac:picMkLst>
        </pc:picChg>
        <pc:picChg chg="add">
          <ac:chgData name="Karen Gill" userId="S::gillk@osceola.k12.fl.us::01c0ded6-a2fb-4d6c-a874-feae17f74709" providerId="AD" clId="Web-{3566C99E-28C7-7D2C-863D-413DE38A4EF8}" dt="2020-09-11T19:17:58.759" v="194"/>
          <ac:picMkLst>
            <pc:docMk/>
            <pc:sldMk cId="0" sldId="309"/>
            <ac:picMk id="138" creationId="{DF6A9299-1D12-47E2-9DD4-03342553C4AA}"/>
          </ac:picMkLst>
        </pc:picChg>
        <pc:picChg chg="mod ord">
          <ac:chgData name="Karen Gill" userId="S::gillk@osceola.k12.fl.us::01c0ded6-a2fb-4d6c-a874-feae17f74709" providerId="AD" clId="Web-{3566C99E-28C7-7D2C-863D-413DE38A4EF8}" dt="2020-09-11T19:18:03.884" v="195" actId="14100"/>
          <ac:picMkLst>
            <pc:docMk/>
            <pc:sldMk cId="0" sldId="309"/>
            <ac:picMk id="61444" creationId="{6200AFA7-EA21-40C4-85B4-1DB70B3B499C}"/>
          </ac:picMkLst>
        </pc:picChg>
        <pc:picChg chg="add del">
          <ac:chgData name="Karen Gill" userId="S::gillk@osceola.k12.fl.us::01c0ded6-a2fb-4d6c-a874-feae17f74709" providerId="AD" clId="Web-{3566C99E-28C7-7D2C-863D-413DE38A4EF8}" dt="2020-09-11T19:17:58.759" v="194"/>
          <ac:picMkLst>
            <pc:docMk/>
            <pc:sldMk cId="0" sldId="309"/>
            <ac:picMk id="63493" creationId="{DF6A9299-1D12-47E2-9DD4-03342553C4AA}"/>
          </ac:picMkLst>
        </pc:picChg>
      </pc:sldChg>
      <pc:sldChg chg="modSp mod modTransition modClrScheme chgLayout">
        <pc:chgData name="Karen Gill" userId="S::gillk@osceola.k12.fl.us::01c0ded6-a2fb-4d6c-a874-feae17f74709" providerId="AD" clId="Web-{3566C99E-28C7-7D2C-863D-413DE38A4EF8}" dt="2020-09-11T19:12:10.343" v="155"/>
        <pc:sldMkLst>
          <pc:docMk/>
          <pc:sldMk cId="0" sldId="314"/>
        </pc:sldMkLst>
        <pc:spChg chg="mod ord">
          <ac:chgData name="Karen Gill" userId="S::gillk@osceola.k12.fl.us::01c0ded6-a2fb-4d6c-a874-feae17f74709" providerId="AD" clId="Web-{3566C99E-28C7-7D2C-863D-413DE38A4EF8}" dt="2020-09-11T18:50:47.071" v="45"/>
          <ac:spMkLst>
            <pc:docMk/>
            <pc:sldMk cId="0" sldId="314"/>
            <ac:spMk id="53251" creationId="{089603E9-626F-4AE6-9978-0908ECEE20A1}"/>
          </ac:spMkLst>
        </pc:spChg>
        <pc:spChg chg="mod ord">
          <ac:chgData name="Karen Gill" userId="S::gillk@osceola.k12.fl.us::01c0ded6-a2fb-4d6c-a874-feae17f74709" providerId="AD" clId="Web-{3566C99E-28C7-7D2C-863D-413DE38A4EF8}" dt="2020-09-11T18:50:47.071" v="45"/>
          <ac:spMkLst>
            <pc:docMk/>
            <pc:sldMk cId="0" sldId="314"/>
            <ac:spMk id="61442" creationId="{67876874-7064-46A3-B3DF-4F883DAA90FE}"/>
          </ac:spMkLst>
        </pc:spChg>
      </pc:sldChg>
      <pc:sldChg chg="modSp mod modClrScheme chgLayout">
        <pc:chgData name="Karen Gill" userId="S::gillk@osceola.k12.fl.us::01c0ded6-a2fb-4d6c-a874-feae17f74709" providerId="AD" clId="Web-{3566C99E-28C7-7D2C-863D-413DE38A4EF8}" dt="2020-09-11T19:37:21.809" v="365" actId="20577"/>
        <pc:sldMkLst>
          <pc:docMk/>
          <pc:sldMk cId="0" sldId="316"/>
        </pc:sldMkLst>
        <pc:spChg chg="mod ord">
          <ac:chgData name="Karen Gill" userId="S::gillk@osceola.k12.fl.us::01c0ded6-a2fb-4d6c-a874-feae17f74709" providerId="AD" clId="Web-{3566C99E-28C7-7D2C-863D-413DE38A4EF8}" dt="2020-09-11T19:37:21.809" v="365" actId="20577"/>
          <ac:spMkLst>
            <pc:docMk/>
            <pc:sldMk cId="0" sldId="316"/>
            <ac:spMk id="68610" creationId="{124A2A2C-4564-4A2F-9494-5D23FA71E9CC}"/>
          </ac:spMkLst>
        </pc:spChg>
        <pc:spChg chg="mod ord">
          <ac:chgData name="Karen Gill" userId="S::gillk@osceola.k12.fl.us::01c0ded6-a2fb-4d6c-a874-feae17f74709" providerId="AD" clId="Web-{3566C99E-28C7-7D2C-863D-413DE38A4EF8}" dt="2020-09-11T19:33:24.567" v="317" actId="14100"/>
          <ac:spMkLst>
            <pc:docMk/>
            <pc:sldMk cId="0" sldId="316"/>
            <ac:spMk id="68611" creationId="{33E422A8-00C1-4CE3-8321-0159AB9F3002}"/>
          </ac:spMkLst>
        </pc:spChg>
        <pc:spChg chg="mod ord">
          <ac:chgData name="Karen Gill" userId="S::gillk@osceola.k12.fl.us::01c0ded6-a2fb-4d6c-a874-feae17f74709" providerId="AD" clId="Web-{3566C99E-28C7-7D2C-863D-413DE38A4EF8}" dt="2020-09-11T19:34:27.632" v="335" actId="20577"/>
          <ac:spMkLst>
            <pc:docMk/>
            <pc:sldMk cId="0" sldId="316"/>
            <ac:spMk id="68612" creationId="{389F4FD8-6036-42B0-B048-C902D53A344D}"/>
          </ac:spMkLst>
        </pc:spChg>
        <pc:spChg chg="mod">
          <ac:chgData name="Karen Gill" userId="S::gillk@osceola.k12.fl.us::01c0ded6-a2fb-4d6c-a874-feae17f74709" providerId="AD" clId="Web-{3566C99E-28C7-7D2C-863D-413DE38A4EF8}" dt="2020-09-11T19:35:48.337" v="348" actId="14100"/>
          <ac:spMkLst>
            <pc:docMk/>
            <pc:sldMk cId="0" sldId="316"/>
            <ac:spMk id="68613" creationId="{FA5F8820-2A49-4A58-B9AF-3483CA8C2051}"/>
          </ac:spMkLst>
        </pc:spChg>
      </pc:sldChg>
      <pc:sldChg chg="modSp mod modTransition modClrScheme chgLayout">
        <pc:chgData name="Karen Gill" userId="S::gillk@osceola.k12.fl.us::01c0ded6-a2fb-4d6c-a874-feae17f74709" providerId="AD" clId="Web-{3566C99E-28C7-7D2C-863D-413DE38A4EF8}" dt="2020-09-11T19:12:18.046" v="156"/>
        <pc:sldMkLst>
          <pc:docMk/>
          <pc:sldMk cId="0" sldId="317"/>
        </pc:sldMkLst>
        <pc:spChg chg="mod ord">
          <ac:chgData name="Karen Gill" userId="S::gillk@osceola.k12.fl.us::01c0ded6-a2fb-4d6c-a874-feae17f74709" providerId="AD" clId="Web-{3566C99E-28C7-7D2C-863D-413DE38A4EF8}" dt="2020-09-11T18:50:47.071" v="45"/>
          <ac:spMkLst>
            <pc:docMk/>
            <pc:sldMk cId="0" sldId="317"/>
            <ac:spMk id="55298" creationId="{3B51DEE5-C78C-45D2-8C17-C7DE7092EFFF}"/>
          </ac:spMkLst>
        </pc:spChg>
        <pc:spChg chg="mod ord">
          <ac:chgData name="Karen Gill" userId="S::gillk@osceola.k12.fl.us::01c0ded6-a2fb-4d6c-a874-feae17f74709" providerId="AD" clId="Web-{3566C99E-28C7-7D2C-863D-413DE38A4EF8}" dt="2020-09-11T18:50:47.071" v="45"/>
          <ac:spMkLst>
            <pc:docMk/>
            <pc:sldMk cId="0" sldId="317"/>
            <ac:spMk id="55299" creationId="{26E4847D-A8A4-4B8B-8833-D5A45B98757B}"/>
          </ac:spMkLst>
        </pc:spChg>
        <pc:spChg chg="mod ord">
          <ac:chgData name="Karen Gill" userId="S::gillk@osceola.k12.fl.us::01c0ded6-a2fb-4d6c-a874-feae17f74709" providerId="AD" clId="Web-{3566C99E-28C7-7D2C-863D-413DE38A4EF8}" dt="2020-09-11T18:50:47.071" v="45"/>
          <ac:spMkLst>
            <pc:docMk/>
            <pc:sldMk cId="0" sldId="317"/>
            <ac:spMk id="55300" creationId="{A7D8751E-2EB6-4C4A-9D08-4B9759917135}"/>
          </ac:spMkLst>
        </pc:spChg>
      </pc:sldChg>
      <pc:sldChg chg="addSp modSp del mod setBg modClrScheme chgLayout">
        <pc:chgData name="Karen Gill" userId="S::gillk@osceola.k12.fl.us::01c0ded6-a2fb-4d6c-a874-feae17f74709" providerId="AD" clId="Web-{3566C99E-28C7-7D2C-863D-413DE38A4EF8}" dt="2020-09-11T18:52:00.839" v="76"/>
        <pc:sldMkLst>
          <pc:docMk/>
          <pc:sldMk cId="0" sldId="322"/>
        </pc:sldMkLst>
        <pc:spChg chg="mod ord">
          <ac:chgData name="Karen Gill" userId="S::gillk@osceola.k12.fl.us::01c0ded6-a2fb-4d6c-a874-feae17f74709" providerId="AD" clId="Web-{3566C99E-28C7-7D2C-863D-413DE38A4EF8}" dt="2020-09-11T18:51:52.292" v="75"/>
          <ac:spMkLst>
            <pc:docMk/>
            <pc:sldMk cId="0" sldId="322"/>
            <ac:spMk id="21506" creationId="{3DFE01A6-AE66-4B1F-BF1E-04D9317D4B5D}"/>
          </ac:spMkLst>
        </pc:spChg>
        <pc:graphicFrameChg chg="mod">
          <ac:chgData name="Karen Gill" userId="S::gillk@osceola.k12.fl.us::01c0ded6-a2fb-4d6c-a874-feae17f74709" providerId="AD" clId="Web-{3566C99E-28C7-7D2C-863D-413DE38A4EF8}" dt="2020-09-11T18:51:52.292" v="75"/>
          <ac:graphicFrameMkLst>
            <pc:docMk/>
            <pc:sldMk cId="0" sldId="322"/>
            <ac:graphicFrameMk id="86019" creationId="{012D226F-B0C4-4BB0-98AE-A8D9B75FEA42}"/>
          </ac:graphicFrameMkLst>
        </pc:graphicFrameChg>
        <pc:picChg chg="add">
          <ac:chgData name="Karen Gill" userId="S::gillk@osceola.k12.fl.us::01c0ded6-a2fb-4d6c-a874-feae17f74709" providerId="AD" clId="Web-{3566C99E-28C7-7D2C-863D-413DE38A4EF8}" dt="2020-09-11T18:51:52.292" v="75"/>
          <ac:picMkLst>
            <pc:docMk/>
            <pc:sldMk cId="0" sldId="322"/>
            <ac:picMk id="73" creationId="{6AF6706C-CF07-43A1-BCC4-CBA5D33820DA}"/>
          </ac:picMkLst>
        </pc:picChg>
      </pc:sldChg>
      <pc:sldChg chg="modSp del mod modClrScheme chgLayout">
        <pc:chgData name="Karen Gill" userId="S::gillk@osceola.k12.fl.us::01c0ded6-a2fb-4d6c-a874-feae17f74709" providerId="AD" clId="Web-{3566C99E-28C7-7D2C-863D-413DE38A4EF8}" dt="2020-09-11T19:02:36.686" v="117"/>
        <pc:sldMkLst>
          <pc:docMk/>
          <pc:sldMk cId="0" sldId="323"/>
        </pc:sldMkLst>
        <pc:spChg chg="mod ord">
          <ac:chgData name="Karen Gill" userId="S::gillk@osceola.k12.fl.us::01c0ded6-a2fb-4d6c-a874-feae17f74709" providerId="AD" clId="Web-{3566C99E-28C7-7D2C-863D-413DE38A4EF8}" dt="2020-09-11T18:50:47.071" v="45"/>
          <ac:spMkLst>
            <pc:docMk/>
            <pc:sldMk cId="0" sldId="323"/>
            <ac:spMk id="31746" creationId="{53DD259C-15F9-440E-B63C-DA03750D0259}"/>
          </ac:spMkLst>
        </pc:spChg>
        <pc:graphicFrameChg chg="mod ord modGraphic">
          <ac:chgData name="Karen Gill" userId="S::gillk@osceola.k12.fl.us::01c0ded6-a2fb-4d6c-a874-feae17f74709" providerId="AD" clId="Web-{3566C99E-28C7-7D2C-863D-413DE38A4EF8}" dt="2020-09-11T18:50:47.071" v="45"/>
          <ac:graphicFrameMkLst>
            <pc:docMk/>
            <pc:sldMk cId="0" sldId="323"/>
            <ac:graphicFrameMk id="5" creationId="{24FB4169-1318-4879-A32D-BD7B1FC7E142}"/>
          </ac:graphicFrameMkLst>
        </pc:graphicFrameChg>
      </pc:sldChg>
      <pc:sldChg chg="addSp modSp mod setBg modClrScheme setClrOvrMap chgLayout">
        <pc:chgData name="Karen Gill" userId="S::gillk@osceola.k12.fl.us::01c0ded6-a2fb-4d6c-a874-feae17f74709" providerId="AD" clId="Web-{3566C99E-28C7-7D2C-863D-413DE38A4EF8}" dt="2020-09-11T19:41:00.549" v="395" actId="14100"/>
        <pc:sldMkLst>
          <pc:docMk/>
          <pc:sldMk cId="0" sldId="328"/>
        </pc:sldMkLst>
        <pc:spChg chg="add">
          <ac:chgData name="Karen Gill" userId="S::gillk@osceola.k12.fl.us::01c0ded6-a2fb-4d6c-a874-feae17f74709" providerId="AD" clId="Web-{3566C99E-28C7-7D2C-863D-413DE38A4EF8}" dt="2020-09-11T19:40:52.924" v="394"/>
          <ac:spMkLst>
            <pc:docMk/>
            <pc:sldMk cId="0" sldId="328"/>
            <ac:spMk id="71" creationId="{F8C668FA-2417-47B5-B454-2D55FC17FF7A}"/>
          </ac:spMkLst>
        </pc:spChg>
        <pc:spChg chg="add">
          <ac:chgData name="Karen Gill" userId="S::gillk@osceola.k12.fl.us::01c0ded6-a2fb-4d6c-a874-feae17f74709" providerId="AD" clId="Web-{3566C99E-28C7-7D2C-863D-413DE38A4EF8}" dt="2020-09-11T19:40:52.924" v="394"/>
          <ac:spMkLst>
            <pc:docMk/>
            <pc:sldMk cId="0" sldId="328"/>
            <ac:spMk id="75" creationId="{2B4CDDF6-55C3-415A-8D8B-7E03C3D616FC}"/>
          </ac:spMkLst>
        </pc:spChg>
        <pc:picChg chg="add">
          <ac:chgData name="Karen Gill" userId="S::gillk@osceola.k12.fl.us::01c0ded6-a2fb-4d6c-a874-feae17f74709" providerId="AD" clId="Web-{3566C99E-28C7-7D2C-863D-413DE38A4EF8}" dt="2020-09-11T19:40:52.924" v="394"/>
          <ac:picMkLst>
            <pc:docMk/>
            <pc:sldMk cId="0" sldId="328"/>
            <ac:picMk id="73" creationId="{97FEBA57-8992-46BB-BCF0-5A83FE8E01E8}"/>
          </ac:picMkLst>
        </pc:picChg>
        <pc:picChg chg="mod">
          <ac:chgData name="Karen Gill" userId="S::gillk@osceola.k12.fl.us::01c0ded6-a2fb-4d6c-a874-feae17f74709" providerId="AD" clId="Web-{3566C99E-28C7-7D2C-863D-413DE38A4EF8}" dt="2020-09-11T19:41:00.549" v="395" actId="14100"/>
          <ac:picMkLst>
            <pc:docMk/>
            <pc:sldMk cId="0" sldId="328"/>
            <ac:picMk id="70658" creationId="{DCF2C170-A3ED-4093-9CCC-905F8DF5302A}"/>
          </ac:picMkLst>
        </pc:picChg>
      </pc:sldChg>
      <pc:sldChg chg="del mod modClrScheme chgLayout">
        <pc:chgData name="Karen Gill" userId="S::gillk@osceola.k12.fl.us::01c0ded6-a2fb-4d6c-a874-feae17f74709" providerId="AD" clId="Web-{3566C99E-28C7-7D2C-863D-413DE38A4EF8}" dt="2020-09-11T19:37:27.481" v="367"/>
        <pc:sldMkLst>
          <pc:docMk/>
          <pc:sldMk cId="0" sldId="329"/>
        </pc:sldMkLst>
      </pc:sldChg>
      <pc:sldChg chg="addSp delSp modSp mod modClrScheme chgLayout">
        <pc:chgData name="Karen Gill" userId="S::gillk@osceola.k12.fl.us::01c0ded6-a2fb-4d6c-a874-feae17f74709" providerId="AD" clId="Web-{3566C99E-28C7-7D2C-863D-413DE38A4EF8}" dt="2020-09-11T19:42:21.833" v="422" actId="20577"/>
        <pc:sldMkLst>
          <pc:docMk/>
          <pc:sldMk cId="0" sldId="330"/>
        </pc:sldMkLst>
        <pc:spChg chg="add mod">
          <ac:chgData name="Karen Gill" userId="S::gillk@osceola.k12.fl.us::01c0ded6-a2fb-4d6c-a874-feae17f74709" providerId="AD" clId="Web-{3566C99E-28C7-7D2C-863D-413DE38A4EF8}" dt="2020-09-11T19:42:21.833" v="422" actId="20577"/>
          <ac:spMkLst>
            <pc:docMk/>
            <pc:sldMk cId="0" sldId="330"/>
            <ac:spMk id="2" creationId="{27113956-E4EB-4DDC-A1A2-9EDBF70D5BEE}"/>
          </ac:spMkLst>
        </pc:spChg>
        <pc:picChg chg="del">
          <ac:chgData name="Karen Gill" userId="S::gillk@osceola.k12.fl.us::01c0ded6-a2fb-4d6c-a874-feae17f74709" providerId="AD" clId="Web-{3566C99E-28C7-7D2C-863D-413DE38A4EF8}" dt="2020-09-11T19:41:32.363" v="396"/>
          <ac:picMkLst>
            <pc:docMk/>
            <pc:sldMk cId="0" sldId="330"/>
            <ac:picMk id="71682" creationId="{2705CEE7-7849-4FAD-B2F8-EF00AD105006}"/>
          </ac:picMkLst>
        </pc:picChg>
      </pc:sldChg>
      <pc:sldChg chg="addSp delSp modSp mod setBg modClrScheme setClrOvrMap chgLayout">
        <pc:chgData name="Karen Gill" userId="S::gillk@osceola.k12.fl.us::01c0ded6-a2fb-4d6c-a874-feae17f74709" providerId="AD" clId="Web-{3566C99E-28C7-7D2C-863D-413DE38A4EF8}" dt="2020-09-11T19:32:32.831" v="311"/>
        <pc:sldMkLst>
          <pc:docMk/>
          <pc:sldMk cId="0" sldId="331"/>
        </pc:sldMkLst>
        <pc:spChg chg="add">
          <ac:chgData name="Karen Gill" userId="S::gillk@osceola.k12.fl.us::01c0ded6-a2fb-4d6c-a874-feae17f74709" providerId="AD" clId="Web-{3566C99E-28C7-7D2C-863D-413DE38A4EF8}" dt="2020-09-11T19:32:32.831" v="311"/>
          <ac:spMkLst>
            <pc:docMk/>
            <pc:sldMk cId="0" sldId="331"/>
            <ac:spMk id="73" creationId="{6A166780-9337-4437-95D3-5EA9D55AAAC5}"/>
          </ac:spMkLst>
        </pc:spChg>
        <pc:spChg chg="add">
          <ac:chgData name="Karen Gill" userId="S::gillk@osceola.k12.fl.us::01c0ded6-a2fb-4d6c-a874-feae17f74709" providerId="AD" clId="Web-{3566C99E-28C7-7D2C-863D-413DE38A4EF8}" dt="2020-09-11T19:32:32.831" v="311"/>
          <ac:spMkLst>
            <pc:docMk/>
            <pc:sldMk cId="0" sldId="331"/>
            <ac:spMk id="75" creationId="{EB3D0F40-BF1F-4120-945D-90C5AAD6E35A}"/>
          </ac:spMkLst>
        </pc:spChg>
        <pc:spChg chg="add">
          <ac:chgData name="Karen Gill" userId="S::gillk@osceola.k12.fl.us::01c0ded6-a2fb-4d6c-a874-feae17f74709" providerId="AD" clId="Web-{3566C99E-28C7-7D2C-863D-413DE38A4EF8}" dt="2020-09-11T19:32:32.831" v="311"/>
          <ac:spMkLst>
            <pc:docMk/>
            <pc:sldMk cId="0" sldId="331"/>
            <ac:spMk id="79" creationId="{66F4F323-644B-4A47-97E9-BFB73840F402}"/>
          </ac:spMkLst>
        </pc:spChg>
        <pc:spChg chg="mod ord">
          <ac:chgData name="Karen Gill" userId="S::gillk@osceola.k12.fl.us::01c0ded6-a2fb-4d6c-a874-feae17f74709" providerId="AD" clId="Web-{3566C99E-28C7-7D2C-863D-413DE38A4EF8}" dt="2020-09-11T19:32:32.831" v="311"/>
          <ac:spMkLst>
            <pc:docMk/>
            <pc:sldMk cId="0" sldId="331"/>
            <ac:spMk id="67586" creationId="{FB6C07BE-C57D-4719-BDF0-C025A9C94F2A}"/>
          </ac:spMkLst>
        </pc:spChg>
        <pc:spChg chg="del mod ord">
          <ac:chgData name="Karen Gill" userId="S::gillk@osceola.k12.fl.us::01c0ded6-a2fb-4d6c-a874-feae17f74709" providerId="AD" clId="Web-{3566C99E-28C7-7D2C-863D-413DE38A4EF8}" dt="2020-09-11T19:32:32.831" v="311"/>
          <ac:spMkLst>
            <pc:docMk/>
            <pc:sldMk cId="0" sldId="331"/>
            <ac:spMk id="67587" creationId="{C81768F2-C64E-499D-8BFB-B05157171767}"/>
          </ac:spMkLst>
        </pc:spChg>
        <pc:graphicFrameChg chg="add">
          <ac:chgData name="Karen Gill" userId="S::gillk@osceola.k12.fl.us::01c0ded6-a2fb-4d6c-a874-feae17f74709" providerId="AD" clId="Web-{3566C99E-28C7-7D2C-863D-413DE38A4EF8}" dt="2020-09-11T19:32:32.831" v="311"/>
          <ac:graphicFrameMkLst>
            <pc:docMk/>
            <pc:sldMk cId="0" sldId="331"/>
            <ac:graphicFrameMk id="67589" creationId="{B9EE714B-80CA-4432-A8C1-888CB249CD3D}"/>
          </ac:graphicFrameMkLst>
        </pc:graphicFrameChg>
        <pc:picChg chg="add">
          <ac:chgData name="Karen Gill" userId="S::gillk@osceola.k12.fl.us::01c0ded6-a2fb-4d6c-a874-feae17f74709" providerId="AD" clId="Web-{3566C99E-28C7-7D2C-863D-413DE38A4EF8}" dt="2020-09-11T19:32:32.831" v="311"/>
          <ac:picMkLst>
            <pc:docMk/>
            <pc:sldMk cId="0" sldId="331"/>
            <ac:picMk id="77" creationId="{15640A69-3748-450C-8DDB-B2051AC04BC7}"/>
          </ac:picMkLst>
        </pc:picChg>
      </pc:sldChg>
      <pc:sldChg chg="modSp mod modClrScheme chgLayout">
        <pc:chgData name="Karen Gill" userId="S::gillk@osceola.k12.fl.us::01c0ded6-a2fb-4d6c-a874-feae17f74709" providerId="AD" clId="Web-{3566C99E-28C7-7D2C-863D-413DE38A4EF8}" dt="2020-09-11T18:50:47.071" v="45"/>
        <pc:sldMkLst>
          <pc:docMk/>
          <pc:sldMk cId="0" sldId="332"/>
        </pc:sldMkLst>
        <pc:spChg chg="mod ord">
          <ac:chgData name="Karen Gill" userId="S::gillk@osceola.k12.fl.us::01c0ded6-a2fb-4d6c-a874-feae17f74709" providerId="AD" clId="Web-{3566C99E-28C7-7D2C-863D-413DE38A4EF8}" dt="2020-09-11T18:50:47.071" v="45"/>
          <ac:spMkLst>
            <pc:docMk/>
            <pc:sldMk cId="0" sldId="332"/>
            <ac:spMk id="44034" creationId="{4E7F6F5E-CBC4-415E-B676-2E3194B3DBFA}"/>
          </ac:spMkLst>
        </pc:spChg>
        <pc:spChg chg="mod ord">
          <ac:chgData name="Karen Gill" userId="S::gillk@osceola.k12.fl.us::01c0ded6-a2fb-4d6c-a874-feae17f74709" providerId="AD" clId="Web-{3566C99E-28C7-7D2C-863D-413DE38A4EF8}" dt="2020-09-11T18:50:47.071" v="45"/>
          <ac:spMkLst>
            <pc:docMk/>
            <pc:sldMk cId="0" sldId="332"/>
            <ac:spMk id="44035" creationId="{F7C8DE8D-C1BE-43CF-A6A8-5237145BC22F}"/>
          </ac:spMkLst>
        </pc:spChg>
      </pc:sldChg>
      <pc:sldChg chg="modSp mod modClrScheme chgLayout">
        <pc:chgData name="Karen Gill" userId="S::gillk@osceola.k12.fl.us::01c0ded6-a2fb-4d6c-a874-feae17f74709" providerId="AD" clId="Web-{3566C99E-28C7-7D2C-863D-413DE38A4EF8}" dt="2020-09-11T18:50:47.071" v="45"/>
        <pc:sldMkLst>
          <pc:docMk/>
          <pc:sldMk cId="0" sldId="333"/>
        </pc:sldMkLst>
        <pc:spChg chg="mod ord">
          <ac:chgData name="Karen Gill" userId="S::gillk@osceola.k12.fl.us::01c0ded6-a2fb-4d6c-a874-feae17f74709" providerId="AD" clId="Web-{3566C99E-28C7-7D2C-863D-413DE38A4EF8}" dt="2020-09-11T18:50:47.071" v="45"/>
          <ac:spMkLst>
            <pc:docMk/>
            <pc:sldMk cId="0" sldId="333"/>
            <ac:spMk id="10242" creationId="{CB5BCE90-822D-4059-9AFA-FE9107E9160E}"/>
          </ac:spMkLst>
        </pc:spChg>
        <pc:spChg chg="mod ord">
          <ac:chgData name="Karen Gill" userId="S::gillk@osceola.k12.fl.us::01c0ded6-a2fb-4d6c-a874-feae17f74709" providerId="AD" clId="Web-{3566C99E-28C7-7D2C-863D-413DE38A4EF8}" dt="2020-09-11T18:50:47.071" v="45"/>
          <ac:spMkLst>
            <pc:docMk/>
            <pc:sldMk cId="0" sldId="333"/>
            <ac:spMk id="10243" creationId="{4269CBA3-0CC4-4F01-B38D-1F498DC0F946}"/>
          </ac:spMkLst>
        </pc:spChg>
      </pc:sldChg>
      <pc:sldChg chg="addSp delSp modSp new ord">
        <pc:chgData name="Karen Gill" userId="S::gillk@osceola.k12.fl.us::01c0ded6-a2fb-4d6c-a874-feae17f74709" providerId="AD" clId="Web-{3566C99E-28C7-7D2C-863D-413DE38A4EF8}" dt="2020-09-11T19:32:04.987" v="298"/>
        <pc:sldMkLst>
          <pc:docMk/>
          <pc:sldMk cId="980630006" sldId="334"/>
        </pc:sldMkLst>
        <pc:spChg chg="mod">
          <ac:chgData name="Karen Gill" userId="S::gillk@osceola.k12.fl.us::01c0ded6-a2fb-4d6c-a874-feae17f74709" providerId="AD" clId="Web-{3566C99E-28C7-7D2C-863D-413DE38A4EF8}" dt="2020-09-11T19:28:08.543" v="287" actId="14100"/>
          <ac:spMkLst>
            <pc:docMk/>
            <pc:sldMk cId="980630006" sldId="334"/>
            <ac:spMk id="2" creationId="{FC409B90-061D-4F3A-842E-6CAA4686FF21}"/>
          </ac:spMkLst>
        </pc:spChg>
        <pc:spChg chg="del">
          <ac:chgData name="Karen Gill" userId="S::gillk@osceola.k12.fl.us::01c0ded6-a2fb-4d6c-a874-feae17f74709" providerId="AD" clId="Web-{3566C99E-28C7-7D2C-863D-413DE38A4EF8}" dt="2020-09-11T19:23:40.566" v="275"/>
          <ac:spMkLst>
            <pc:docMk/>
            <pc:sldMk cId="980630006" sldId="334"/>
            <ac:spMk id="3" creationId="{36C65F05-0A31-45F4-A4B3-D2710D80C396}"/>
          </ac:spMkLst>
        </pc:spChg>
        <pc:picChg chg="add mod ord">
          <ac:chgData name="Karen Gill" userId="S::gillk@osceola.k12.fl.us::01c0ded6-a2fb-4d6c-a874-feae17f74709" providerId="AD" clId="Web-{3566C99E-28C7-7D2C-863D-413DE38A4EF8}" dt="2020-09-11T19:28:24.465" v="292" actId="14100"/>
          <ac:picMkLst>
            <pc:docMk/>
            <pc:sldMk cId="980630006" sldId="334"/>
            <ac:picMk id="4" creationId="{1625C33D-E2D9-4965-ADEC-1CAEC05B9F48}"/>
          </ac:picMkLst>
        </pc:picChg>
      </pc:sldChg>
      <pc:sldChg chg="addSp delSp modSp new ord">
        <pc:chgData name="Karen Gill" userId="S::gillk@osceola.k12.fl.us::01c0ded6-a2fb-4d6c-a874-feae17f74709" providerId="AD" clId="Web-{3566C99E-28C7-7D2C-863D-413DE38A4EF8}" dt="2020-09-11T19:40:43.361" v="393" actId="1076"/>
        <pc:sldMkLst>
          <pc:docMk/>
          <pc:sldMk cId="4187542555" sldId="335"/>
        </pc:sldMkLst>
        <pc:spChg chg="mod">
          <ac:chgData name="Karen Gill" userId="S::gillk@osceola.k12.fl.us::01c0ded6-a2fb-4d6c-a874-feae17f74709" providerId="AD" clId="Web-{3566C99E-28C7-7D2C-863D-413DE38A4EF8}" dt="2020-09-11T19:39:23.343" v="385" actId="1076"/>
          <ac:spMkLst>
            <pc:docMk/>
            <pc:sldMk cId="4187542555" sldId="335"/>
            <ac:spMk id="2" creationId="{D5E3ABE1-D2FC-40A5-BC81-4BBDDC8B85C2}"/>
          </ac:spMkLst>
        </pc:spChg>
        <pc:spChg chg="del">
          <ac:chgData name="Karen Gill" userId="S::gillk@osceola.k12.fl.us::01c0ded6-a2fb-4d6c-a874-feae17f74709" providerId="AD" clId="Web-{3566C99E-28C7-7D2C-863D-413DE38A4EF8}" dt="2020-09-11T19:39:10.656" v="382"/>
          <ac:spMkLst>
            <pc:docMk/>
            <pc:sldMk cId="4187542555" sldId="335"/>
            <ac:spMk id="3" creationId="{22F3E39E-AB41-492D-A98A-8A30A65C0B46}"/>
          </ac:spMkLst>
        </pc:spChg>
        <pc:picChg chg="add mod ord">
          <ac:chgData name="Karen Gill" userId="S::gillk@osceola.k12.fl.us::01c0ded6-a2fb-4d6c-a874-feae17f74709" providerId="AD" clId="Web-{3566C99E-28C7-7D2C-863D-413DE38A4EF8}" dt="2020-09-11T19:40:43.361" v="393" actId="1076"/>
          <ac:picMkLst>
            <pc:docMk/>
            <pc:sldMk cId="4187542555" sldId="335"/>
            <ac:picMk id="4" creationId="{11B492A6-3F6C-4482-90D4-580C2D19260B}"/>
          </ac:picMkLst>
        </pc:picChg>
      </pc:sldChg>
      <pc:sldMasterChg chg="del delSldLayout">
        <pc:chgData name="Karen Gill" userId="S::gillk@osceola.k12.fl.us::01c0ded6-a2fb-4d6c-a874-feae17f74709" providerId="AD" clId="Web-{3566C99E-28C7-7D2C-863D-413DE38A4EF8}" dt="2020-09-11T18:37:32.861" v="0"/>
        <pc:sldMasterMkLst>
          <pc:docMk/>
          <pc:sldMasterMk cId="0" sldId="2147483648"/>
        </pc:sldMasterMkLst>
        <pc:sldLayoutChg chg="del">
          <pc:chgData name="Karen Gill" userId="S::gillk@osceola.k12.fl.us::01c0ded6-a2fb-4d6c-a874-feae17f74709" providerId="AD" clId="Web-{3566C99E-28C7-7D2C-863D-413DE38A4EF8}" dt="2020-09-11T18:37:32.861" v="0"/>
          <pc:sldLayoutMkLst>
            <pc:docMk/>
            <pc:sldMasterMk cId="0" sldId="2147483648"/>
            <pc:sldLayoutMk cId="3464697172" sldId="2147483649"/>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579118842" sldId="2147483650"/>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476936345" sldId="2147483651"/>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1881644740" sldId="2147483652"/>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2769519444" sldId="2147483653"/>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3535122108" sldId="2147483654"/>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426358674" sldId="2147483655"/>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716717934" sldId="2147483656"/>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2393459612" sldId="2147483657"/>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218648410" sldId="2147483658"/>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1464113392" sldId="2147483659"/>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3596521765" sldId="2147483660"/>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530656251" sldId="2147483661"/>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2382057854" sldId="2147483662"/>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4014785437" sldId="2147483663"/>
          </pc:sldLayoutMkLst>
        </pc:sldLayoutChg>
        <pc:sldLayoutChg chg="del">
          <pc:chgData name="Karen Gill" userId="S::gillk@osceola.k12.fl.us::01c0ded6-a2fb-4d6c-a874-feae17f74709" providerId="AD" clId="Web-{3566C99E-28C7-7D2C-863D-413DE38A4EF8}" dt="2020-09-11T18:37:32.861" v="0"/>
          <pc:sldLayoutMkLst>
            <pc:docMk/>
            <pc:sldMasterMk cId="0" sldId="2147483648"/>
            <pc:sldLayoutMk cId="1747174302" sldId="2147483664"/>
          </pc:sldLayoutMkLst>
        </pc:sldLayoutChg>
      </pc:sldMasterChg>
      <pc:sldMasterChg chg="add del addSldLayout delSldLayout modSldLayout">
        <pc:chgData name="Karen Gill" userId="S::gillk@osceola.k12.fl.us::01c0ded6-a2fb-4d6c-a874-feae17f74709" providerId="AD" clId="Web-{3566C99E-28C7-7D2C-863D-413DE38A4EF8}" dt="2020-09-11T18:50:28.243" v="44"/>
        <pc:sldMasterMkLst>
          <pc:docMk/>
          <pc:sldMasterMk cId="3914465470" sldId="2147483665"/>
        </pc:sldMasterMkLst>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2437318471" sldId="2147483666"/>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1471752429" sldId="2147483667"/>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1716072818" sldId="2147483668"/>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1726963296" sldId="2147483669"/>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2890351041" sldId="2147483670"/>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2864525787" sldId="2147483671"/>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2398595610" sldId="2147483672"/>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4159537162" sldId="2147483673"/>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769218725" sldId="2147483674"/>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2604214120" sldId="2147483675"/>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1594203407" sldId="2147483676"/>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4206386372" sldId="2147483677"/>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3237974203" sldId="2147483678"/>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2363221936" sldId="2147483679"/>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3540879237" sldId="2147483680"/>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1653559091" sldId="2147483681"/>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1829971138" sldId="2147483682"/>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765852198" sldId="2147483683"/>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4261658171" sldId="2147483684"/>
          </pc:sldLayoutMkLst>
        </pc:sldLayoutChg>
        <pc:sldLayoutChg chg="add del mod replId">
          <pc:chgData name="Karen Gill" userId="S::gillk@osceola.k12.fl.us::01c0ded6-a2fb-4d6c-a874-feae17f74709" providerId="AD" clId="Web-{3566C99E-28C7-7D2C-863D-413DE38A4EF8}" dt="2020-09-11T18:50:28.243" v="44"/>
          <pc:sldLayoutMkLst>
            <pc:docMk/>
            <pc:sldMasterMk cId="3914465470" sldId="2147483665"/>
            <pc:sldLayoutMk cId="3819675273" sldId="2147483685"/>
          </pc:sldLayoutMkLst>
        </pc:sldLayoutChg>
      </pc:sldMasterChg>
      <pc:sldMasterChg chg="add del addSldLayout delSldLayout modSldLayout">
        <pc:chgData name="Karen Gill" userId="S::gillk@osceola.k12.fl.us::01c0ded6-a2fb-4d6c-a874-feae17f74709" providerId="AD" clId="Web-{3566C99E-28C7-7D2C-863D-413DE38A4EF8}" dt="2020-09-11T18:50:47.071" v="45"/>
        <pc:sldMasterMkLst>
          <pc:docMk/>
          <pc:sldMasterMk cId="2220726333" sldId="2147483686"/>
        </pc:sldMasterMkLst>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1712987465" sldId="2147483687"/>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3256607190" sldId="2147483688"/>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1152299345" sldId="2147483689"/>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1974257011" sldId="2147483690"/>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2612740192" sldId="2147483691"/>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3835374162" sldId="2147483692"/>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991205249" sldId="2147483693"/>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4157478347" sldId="2147483694"/>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3681947153" sldId="2147483695"/>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2620130614" sldId="2147483696"/>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3131353360" sldId="2147483697"/>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341755190" sldId="2147483698"/>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2900574522" sldId="2147483699"/>
          </pc:sldLayoutMkLst>
        </pc:sldLayoutChg>
        <pc:sldLayoutChg chg="add del mod replId">
          <pc:chgData name="Karen Gill" userId="S::gillk@osceola.k12.fl.us::01c0ded6-a2fb-4d6c-a874-feae17f74709" providerId="AD" clId="Web-{3566C99E-28C7-7D2C-863D-413DE38A4EF8}" dt="2020-09-11T18:50:47.071" v="45"/>
          <pc:sldLayoutMkLst>
            <pc:docMk/>
            <pc:sldMasterMk cId="2220726333" sldId="2147483686"/>
            <pc:sldLayoutMk cId="763502539" sldId="2147483700"/>
          </pc:sldLayoutMkLst>
        </pc:sldLayoutChg>
      </pc:sldMasterChg>
      <pc:sldMasterChg chg="add addSldLayout modSldLayout">
        <pc:chgData name="Karen Gill" userId="S::gillk@osceola.k12.fl.us::01c0ded6-a2fb-4d6c-a874-feae17f74709" providerId="AD" clId="Web-{3566C99E-28C7-7D2C-863D-413DE38A4EF8}" dt="2020-09-11T18:50:47.071" v="45"/>
        <pc:sldMasterMkLst>
          <pc:docMk/>
          <pc:sldMasterMk cId="462421011" sldId="2147483701"/>
        </pc:sldMasterMkLst>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1757376760" sldId="2147483702"/>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1577691131" sldId="2147483703"/>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3931454618" sldId="2147483704"/>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86702270" sldId="2147483705"/>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3858688987" sldId="2147483706"/>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861120646" sldId="2147483707"/>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756083079" sldId="2147483708"/>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3362406027" sldId="2147483709"/>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3547996178" sldId="2147483710"/>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4219151156" sldId="2147483711"/>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755633500" sldId="2147483712"/>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4248995720" sldId="2147483713"/>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3520281558" sldId="2147483714"/>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1852165178" sldId="2147483715"/>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3357077091" sldId="2147483716"/>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2958369976" sldId="2147483717"/>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87535678" sldId="2147483718"/>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1345037346" sldId="2147483719"/>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545355850" sldId="2147483720"/>
          </pc:sldLayoutMkLst>
        </pc:sldLayoutChg>
        <pc:sldLayoutChg chg="add mod replId">
          <pc:chgData name="Karen Gill" userId="S::gillk@osceola.k12.fl.us::01c0ded6-a2fb-4d6c-a874-feae17f74709" providerId="AD" clId="Web-{3566C99E-28C7-7D2C-863D-413DE38A4EF8}" dt="2020-09-11T18:50:47.071" v="45"/>
          <pc:sldLayoutMkLst>
            <pc:docMk/>
            <pc:sldMasterMk cId="462421011" sldId="2147483701"/>
            <pc:sldLayoutMk cId="2631263956" sldId="2147483721"/>
          </pc:sldLayoutMkLst>
        </pc:sldLayoutChg>
      </pc:sldMasterChg>
    </pc:docChg>
  </pc:docChgLst>
  <pc:docChgLst>
    <pc:chgData name="Rikako Karaki" userId="S::karakiri@osceola.k12.fl.us::82cb7c2a-9471-4d7d-aae7-e2548b8e4d73" providerId="AD" clId="Web-{FA918C41-2381-05D1-0499-6D5B2CA26A42}"/>
    <pc:docChg chg="addSld addMainMaster">
      <pc:chgData name="Rikako Karaki" userId="S::karakiri@osceola.k12.fl.us::82cb7c2a-9471-4d7d-aae7-e2548b8e4d73" providerId="AD" clId="Web-{FA918C41-2381-05D1-0499-6D5B2CA26A42}" dt="2021-08-14T20:28:22.216" v="0"/>
      <pc:docMkLst>
        <pc:docMk/>
      </pc:docMkLst>
      <pc:sldChg chg="add">
        <pc:chgData name="Rikako Karaki" userId="S::karakiri@osceola.k12.fl.us::82cb7c2a-9471-4d7d-aae7-e2548b8e4d73" providerId="AD" clId="Web-{FA918C41-2381-05D1-0499-6D5B2CA26A42}" dt="2021-08-14T20:28:22.216" v="0"/>
        <pc:sldMkLst>
          <pc:docMk/>
          <pc:sldMk cId="3952265605" sldId="337"/>
        </pc:sldMkLst>
      </pc:sldChg>
      <pc:sldMasterChg chg="add addSldLayout">
        <pc:chgData name="Rikako Karaki" userId="S::karakiri@osceola.k12.fl.us::82cb7c2a-9471-4d7d-aae7-e2548b8e4d73" providerId="AD" clId="Web-{FA918C41-2381-05D1-0499-6D5B2CA26A42}" dt="2021-08-14T20:28:22.216" v="0"/>
        <pc:sldMasterMkLst>
          <pc:docMk/>
          <pc:sldMasterMk cId="2824259211" sldId="2147483722"/>
        </pc:sldMasterMkLst>
        <pc:sldLayoutChg chg="add">
          <pc:chgData name="Rikako Karaki" userId="S::karakiri@osceola.k12.fl.us::82cb7c2a-9471-4d7d-aae7-e2548b8e4d73" providerId="AD" clId="Web-{FA918C41-2381-05D1-0499-6D5B2CA26A42}" dt="2021-08-14T20:28:22.216" v="0"/>
          <pc:sldLayoutMkLst>
            <pc:docMk/>
            <pc:sldMasterMk cId="2824259211" sldId="2147483722"/>
            <pc:sldLayoutMk cId="19302368" sldId="2147483723"/>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2290835851" sldId="2147483724"/>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3959756286" sldId="2147483725"/>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2415206747" sldId="2147483726"/>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2930138832" sldId="2147483727"/>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1840551196" sldId="2147483728"/>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3905946828" sldId="2147483729"/>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2211698974" sldId="2147483730"/>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2915113221" sldId="2147483731"/>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1491874144" sldId="2147483732"/>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1706726777" sldId="2147483733"/>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820610063" sldId="2147483734"/>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3676325627" sldId="2147483735"/>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1727937024" sldId="2147483736"/>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1962817791" sldId="2147483737"/>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4000162443" sldId="2147483738"/>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320849798" sldId="2147483739"/>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3995405583" sldId="2147483740"/>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1895653189" sldId="2147483741"/>
          </pc:sldLayoutMkLst>
        </pc:sldLayoutChg>
        <pc:sldLayoutChg chg="add">
          <pc:chgData name="Rikako Karaki" userId="S::karakiri@osceola.k12.fl.us::82cb7c2a-9471-4d7d-aae7-e2548b8e4d73" providerId="AD" clId="Web-{FA918C41-2381-05D1-0499-6D5B2CA26A42}" dt="2021-08-14T20:28:22.216" v="0"/>
          <pc:sldLayoutMkLst>
            <pc:docMk/>
            <pc:sldMasterMk cId="2824259211" sldId="2147483722"/>
            <pc:sldLayoutMk cId="956910300" sldId="2147483742"/>
          </pc:sldLayoutMkLst>
        </pc:sldLayoutChg>
      </pc:sldMasterChg>
    </pc:docChg>
  </pc:docChgLst>
  <pc:docChgLst>
    <pc:chgData name="Christopher Arrington" userId="S::arringtc@osceola.k12.fl.us::777c1ed6-d761-413c-9984-b850320484a2" providerId="AD" clId="Web-{CD41E966-AED4-7A1C-4536-8F0FADF09119}"/>
    <pc:docChg chg="modSld">
      <pc:chgData name="Christopher Arrington" userId="S::arringtc@osceola.k12.fl.us::777c1ed6-d761-413c-9984-b850320484a2" providerId="AD" clId="Web-{CD41E966-AED4-7A1C-4536-8F0FADF09119}" dt="2020-09-11T18:08:25.408" v="33" actId="20577"/>
      <pc:docMkLst>
        <pc:docMk/>
      </pc:docMkLst>
      <pc:sldChg chg="modSp">
        <pc:chgData name="Christopher Arrington" userId="S::arringtc@osceola.k12.fl.us::777c1ed6-d761-413c-9984-b850320484a2" providerId="AD" clId="Web-{CD41E966-AED4-7A1C-4536-8F0FADF09119}" dt="2020-09-11T18:08:25.408" v="33" actId="20577"/>
        <pc:sldMkLst>
          <pc:docMk/>
          <pc:sldMk cId="0" sldId="281"/>
        </pc:sldMkLst>
        <pc:spChg chg="mod">
          <ac:chgData name="Christopher Arrington" userId="S::arringtc@osceola.k12.fl.us::777c1ed6-d761-413c-9984-b850320484a2" providerId="AD" clId="Web-{CD41E966-AED4-7A1C-4536-8F0FADF09119}" dt="2020-09-11T18:08:25.408" v="33" actId="20577"/>
          <ac:spMkLst>
            <pc:docMk/>
            <pc:sldMk cId="0" sldId="281"/>
            <ac:spMk id="7171" creationId="{2800739A-0B8A-4E0B-BA32-D96DF7A2A7A9}"/>
          </ac:spMkLst>
        </pc:spChg>
      </pc:sldChg>
    </pc:docChg>
  </pc:docChgLst>
  <pc:docChgLst>
    <pc:chgData name="Christopher Arrington" userId="S::arringtc@osceola.k12.fl.us::777c1ed6-d761-413c-9984-b850320484a2" providerId="AD" clId="Web-{B5048B80-CAE5-CF0B-3AE8-DA5AE476E882}"/>
    <pc:docChg chg="addSld delSld modSld">
      <pc:chgData name="Christopher Arrington" userId="S::arringtc@osceola.k12.fl.us::777c1ed6-d761-413c-9984-b850320484a2" providerId="AD" clId="Web-{B5048B80-CAE5-CF0B-3AE8-DA5AE476E882}" dt="2021-08-14T18:10:08.394" v="343" actId="20577"/>
      <pc:docMkLst>
        <pc:docMk/>
      </pc:docMkLst>
      <pc:sldChg chg="modSp">
        <pc:chgData name="Christopher Arrington" userId="S::arringtc@osceola.k12.fl.us::777c1ed6-d761-413c-9984-b850320484a2" providerId="AD" clId="Web-{B5048B80-CAE5-CF0B-3AE8-DA5AE476E882}" dt="2021-08-14T18:02:15.426" v="106" actId="20577"/>
        <pc:sldMkLst>
          <pc:docMk/>
          <pc:sldMk cId="0" sldId="262"/>
        </pc:sldMkLst>
        <pc:spChg chg="mod">
          <ac:chgData name="Christopher Arrington" userId="S::arringtc@osceola.k12.fl.us::777c1ed6-d761-413c-9984-b850320484a2" providerId="AD" clId="Web-{B5048B80-CAE5-CF0B-3AE8-DA5AE476E882}" dt="2021-08-14T18:02:15.426" v="106" actId="20577"/>
          <ac:spMkLst>
            <pc:docMk/>
            <pc:sldMk cId="0" sldId="262"/>
            <ac:spMk id="23555" creationId="{864811E0-83F7-4E60-A708-5A1A145BD2DC}"/>
          </ac:spMkLst>
        </pc:spChg>
      </pc:sldChg>
      <pc:sldChg chg="modSp">
        <pc:chgData name="Christopher Arrington" userId="S::arringtc@osceola.k12.fl.us::777c1ed6-d761-413c-9984-b850320484a2" providerId="AD" clId="Web-{B5048B80-CAE5-CF0B-3AE8-DA5AE476E882}" dt="2021-08-14T18:05:25.485" v="155" actId="20577"/>
        <pc:sldMkLst>
          <pc:docMk/>
          <pc:sldMk cId="0" sldId="266"/>
        </pc:sldMkLst>
        <pc:graphicFrameChg chg="modGraphic">
          <ac:chgData name="Christopher Arrington" userId="S::arringtc@osceola.k12.fl.us::777c1ed6-d761-413c-9984-b850320484a2" providerId="AD" clId="Web-{B5048B80-CAE5-CF0B-3AE8-DA5AE476E882}" dt="2021-08-14T18:05:25.485" v="155" actId="20577"/>
          <ac:graphicFrameMkLst>
            <pc:docMk/>
            <pc:sldMk cId="0" sldId="266"/>
            <ac:graphicFrameMk id="35847" creationId="{1C1C4D07-C949-4DB1-85EC-F692FD09834A}"/>
          </ac:graphicFrameMkLst>
        </pc:graphicFrameChg>
      </pc:sldChg>
      <pc:sldChg chg="modSp">
        <pc:chgData name="Christopher Arrington" userId="S::arringtc@osceola.k12.fl.us::777c1ed6-d761-413c-9984-b850320484a2" providerId="AD" clId="Web-{B5048B80-CAE5-CF0B-3AE8-DA5AE476E882}" dt="2021-08-14T18:06:40.740" v="178" actId="20577"/>
        <pc:sldMkLst>
          <pc:docMk/>
          <pc:sldMk cId="0" sldId="271"/>
        </pc:sldMkLst>
        <pc:spChg chg="mod">
          <ac:chgData name="Christopher Arrington" userId="S::arringtc@osceola.k12.fl.us::777c1ed6-d761-413c-9984-b850320484a2" providerId="AD" clId="Web-{B5048B80-CAE5-CF0B-3AE8-DA5AE476E882}" dt="2021-08-14T18:06:03.066" v="156" actId="20577"/>
          <ac:spMkLst>
            <pc:docMk/>
            <pc:sldMk cId="0" sldId="271"/>
            <ac:spMk id="47106" creationId="{BF8FE354-7AFC-4951-AA4A-05F932B78289}"/>
          </ac:spMkLst>
        </pc:spChg>
        <pc:spChg chg="mod">
          <ac:chgData name="Christopher Arrington" userId="S::arringtc@osceola.k12.fl.us::777c1ed6-d761-413c-9984-b850320484a2" providerId="AD" clId="Web-{B5048B80-CAE5-CF0B-3AE8-DA5AE476E882}" dt="2021-08-14T18:06:40.740" v="178" actId="20577"/>
          <ac:spMkLst>
            <pc:docMk/>
            <pc:sldMk cId="0" sldId="271"/>
            <ac:spMk id="47107" creationId="{185D5A7F-94B1-475B-B76F-8B1273F54F76}"/>
          </ac:spMkLst>
        </pc:spChg>
      </pc:sldChg>
      <pc:sldChg chg="modSp">
        <pc:chgData name="Christopher Arrington" userId="S::arringtc@osceola.k12.fl.us::777c1ed6-d761-413c-9984-b850320484a2" providerId="AD" clId="Web-{B5048B80-CAE5-CF0B-3AE8-DA5AE476E882}" dt="2021-08-14T18:06:40.959" v="180" actId="20577"/>
        <pc:sldMkLst>
          <pc:docMk/>
          <pc:sldMk cId="0" sldId="272"/>
        </pc:sldMkLst>
        <pc:spChg chg="mod">
          <ac:chgData name="Christopher Arrington" userId="S::arringtc@osceola.k12.fl.us::777c1ed6-d761-413c-9984-b850320484a2" providerId="AD" clId="Web-{B5048B80-CAE5-CF0B-3AE8-DA5AE476E882}" dt="2021-08-14T18:06:40.959" v="180" actId="20577"/>
          <ac:spMkLst>
            <pc:docMk/>
            <pc:sldMk cId="0" sldId="272"/>
            <ac:spMk id="49155" creationId="{391A8FE1-24A4-4F42-8C43-7167181B0A97}"/>
          </ac:spMkLst>
        </pc:spChg>
      </pc:sldChg>
      <pc:sldChg chg="modSp">
        <pc:chgData name="Christopher Arrington" userId="S::arringtc@osceola.k12.fl.us::777c1ed6-d761-413c-9984-b850320484a2" providerId="AD" clId="Web-{B5048B80-CAE5-CF0B-3AE8-DA5AE476E882}" dt="2021-08-14T17:57:25.674" v="32" actId="20577"/>
        <pc:sldMkLst>
          <pc:docMk/>
          <pc:sldMk cId="0" sldId="295"/>
        </pc:sldMkLst>
        <pc:spChg chg="mod">
          <ac:chgData name="Christopher Arrington" userId="S::arringtc@osceola.k12.fl.us::777c1ed6-d761-413c-9984-b850320484a2" providerId="AD" clId="Web-{B5048B80-CAE5-CF0B-3AE8-DA5AE476E882}" dt="2021-08-14T17:56:11.404" v="28" actId="20577"/>
          <ac:spMkLst>
            <pc:docMk/>
            <pc:sldMk cId="0" sldId="295"/>
            <ac:spMk id="15363" creationId="{2D4C1BBF-806F-494E-B7BE-09E47F81AC47}"/>
          </ac:spMkLst>
        </pc:spChg>
        <pc:spChg chg="mod">
          <ac:chgData name="Christopher Arrington" userId="S::arringtc@osceola.k12.fl.us::777c1ed6-d761-413c-9984-b850320484a2" providerId="AD" clId="Web-{B5048B80-CAE5-CF0B-3AE8-DA5AE476E882}" dt="2021-08-14T17:57:25.674" v="32" actId="20577"/>
          <ac:spMkLst>
            <pc:docMk/>
            <pc:sldMk cId="0" sldId="295"/>
            <ac:spMk id="15364" creationId="{E726783D-6524-43F3-B0C3-2F63FEA0A7C5}"/>
          </ac:spMkLst>
        </pc:spChg>
      </pc:sldChg>
      <pc:sldChg chg="modSp">
        <pc:chgData name="Christopher Arrington" userId="S::arringtc@osceola.k12.fl.us::777c1ed6-d761-413c-9984-b850320484a2" providerId="AD" clId="Web-{B5048B80-CAE5-CF0B-3AE8-DA5AE476E882}" dt="2021-08-14T18:08:10.496" v="338" actId="20577"/>
        <pc:sldMkLst>
          <pc:docMk/>
          <pc:sldMk cId="0" sldId="314"/>
        </pc:sldMkLst>
        <pc:spChg chg="mod">
          <ac:chgData name="Christopher Arrington" userId="S::arringtc@osceola.k12.fl.us::777c1ed6-d761-413c-9984-b850320484a2" providerId="AD" clId="Web-{B5048B80-CAE5-CF0B-3AE8-DA5AE476E882}" dt="2021-08-14T18:08:10.496" v="338" actId="20577"/>
          <ac:spMkLst>
            <pc:docMk/>
            <pc:sldMk cId="0" sldId="314"/>
            <ac:spMk id="53251" creationId="{089603E9-626F-4AE6-9978-0908ECEE20A1}"/>
          </ac:spMkLst>
        </pc:spChg>
      </pc:sldChg>
      <pc:sldChg chg="modSp">
        <pc:chgData name="Christopher Arrington" userId="S::arringtc@osceola.k12.fl.us::777c1ed6-d761-413c-9984-b850320484a2" providerId="AD" clId="Web-{B5048B80-CAE5-CF0B-3AE8-DA5AE476E882}" dt="2021-08-14T18:10:08.394" v="343" actId="20577"/>
        <pc:sldMkLst>
          <pc:docMk/>
          <pc:sldMk cId="0" sldId="330"/>
        </pc:sldMkLst>
        <pc:spChg chg="mod">
          <ac:chgData name="Christopher Arrington" userId="S::arringtc@osceola.k12.fl.us::777c1ed6-d761-413c-9984-b850320484a2" providerId="AD" clId="Web-{B5048B80-CAE5-CF0B-3AE8-DA5AE476E882}" dt="2021-08-14T18:10:08.394" v="343" actId="20577"/>
          <ac:spMkLst>
            <pc:docMk/>
            <pc:sldMk cId="0" sldId="330"/>
            <ac:spMk id="2" creationId="{27113956-E4EB-4DDC-A1A2-9EDBF70D5BEE}"/>
          </ac:spMkLst>
        </pc:spChg>
      </pc:sldChg>
      <pc:sldChg chg="del">
        <pc:chgData name="Christopher Arrington" userId="S::arringtc@osceola.k12.fl.us::777c1ed6-d761-413c-9984-b850320484a2" providerId="AD" clId="Web-{B5048B80-CAE5-CF0B-3AE8-DA5AE476E882}" dt="2021-08-14T17:54:19.037" v="0"/>
        <pc:sldMkLst>
          <pc:docMk/>
          <pc:sldMk cId="0" sldId="333"/>
        </pc:sldMkLst>
      </pc:sldChg>
      <pc:sldChg chg="modSp new">
        <pc:chgData name="Christopher Arrington" userId="S::arringtc@osceola.k12.fl.us::777c1ed6-d761-413c-9984-b850320484a2" providerId="AD" clId="Web-{B5048B80-CAE5-CF0B-3AE8-DA5AE476E882}" dt="2021-08-14T17:59:31.619" v="96" actId="20577"/>
        <pc:sldMkLst>
          <pc:docMk/>
          <pc:sldMk cId="3060361830" sldId="336"/>
        </pc:sldMkLst>
        <pc:spChg chg="mod">
          <ac:chgData name="Christopher Arrington" userId="S::arringtc@osceola.k12.fl.us::777c1ed6-d761-413c-9984-b850320484a2" providerId="AD" clId="Web-{B5048B80-CAE5-CF0B-3AE8-DA5AE476E882}" dt="2021-08-14T17:58:20.271" v="40" actId="20577"/>
          <ac:spMkLst>
            <pc:docMk/>
            <pc:sldMk cId="3060361830" sldId="336"/>
            <ac:spMk id="2" creationId="{3954BC77-FA0C-4200-B9BB-BFC0E35EF255}"/>
          </ac:spMkLst>
        </pc:spChg>
        <pc:spChg chg="mod">
          <ac:chgData name="Christopher Arrington" userId="S::arringtc@osceola.k12.fl.us::777c1ed6-d761-413c-9984-b850320484a2" providerId="AD" clId="Web-{B5048B80-CAE5-CF0B-3AE8-DA5AE476E882}" dt="2021-08-14T17:59:31.619" v="96" actId="20577"/>
          <ac:spMkLst>
            <pc:docMk/>
            <pc:sldMk cId="3060361830" sldId="336"/>
            <ac:spMk id="3" creationId="{37B208E3-6B1C-4118-9192-7F49241C60BD}"/>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B4A03-49DC-46EF-9120-8388AC5863B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FB018268-7DE0-48DC-8027-7458DB0C94A1}">
      <dgm:prSet/>
      <dgm:spPr/>
      <dgm:t>
        <a:bodyPr/>
        <a:lstStyle/>
        <a:p>
          <a:r>
            <a:rPr lang="en-US"/>
            <a:t>Introductions of guidance staff</a:t>
          </a:r>
        </a:p>
      </dgm:t>
    </dgm:pt>
    <dgm:pt modelId="{72DA3D4C-CE4A-485F-8A1E-F7A18D2F2129}" type="parTrans" cxnId="{AA97614E-5A97-4A94-AD2C-764C0945C44A}">
      <dgm:prSet/>
      <dgm:spPr/>
      <dgm:t>
        <a:bodyPr/>
        <a:lstStyle/>
        <a:p>
          <a:endParaRPr lang="en-US"/>
        </a:p>
      </dgm:t>
    </dgm:pt>
    <dgm:pt modelId="{870BDD4D-3361-4B76-AB31-FC1F4E6DF9C3}" type="sibTrans" cxnId="{AA97614E-5A97-4A94-AD2C-764C0945C44A}">
      <dgm:prSet/>
      <dgm:spPr/>
      <dgm:t>
        <a:bodyPr/>
        <a:lstStyle/>
        <a:p>
          <a:endParaRPr lang="en-US"/>
        </a:p>
      </dgm:t>
    </dgm:pt>
    <dgm:pt modelId="{E7872412-DE9C-4FB7-974E-79BAC340AA83}">
      <dgm:prSet/>
      <dgm:spPr/>
      <dgm:t>
        <a:bodyPr/>
        <a:lstStyle/>
        <a:p>
          <a:r>
            <a:rPr lang="en-US"/>
            <a:t>Planning for after high school</a:t>
          </a:r>
        </a:p>
      </dgm:t>
    </dgm:pt>
    <dgm:pt modelId="{B7CD1B11-B96C-4811-86EB-A0E3F3467775}" type="parTrans" cxnId="{B1184BB0-8C27-4432-85DE-1C39B53E7DB9}">
      <dgm:prSet/>
      <dgm:spPr/>
      <dgm:t>
        <a:bodyPr/>
        <a:lstStyle/>
        <a:p>
          <a:endParaRPr lang="en-US"/>
        </a:p>
      </dgm:t>
    </dgm:pt>
    <dgm:pt modelId="{6E3937A7-00B0-49D2-B2D4-B53196143354}" type="sibTrans" cxnId="{B1184BB0-8C27-4432-85DE-1C39B53E7DB9}">
      <dgm:prSet/>
      <dgm:spPr/>
      <dgm:t>
        <a:bodyPr/>
        <a:lstStyle/>
        <a:p>
          <a:endParaRPr lang="en-US"/>
        </a:p>
      </dgm:t>
    </dgm:pt>
    <dgm:pt modelId="{99B3E383-83E0-475A-BD6F-0D0F78A6112E}">
      <dgm:prSet/>
      <dgm:spPr/>
      <dgm:t>
        <a:bodyPr/>
        <a:lstStyle/>
        <a:p>
          <a:r>
            <a:rPr lang="en-US"/>
            <a:t>Assessments </a:t>
          </a:r>
        </a:p>
      </dgm:t>
    </dgm:pt>
    <dgm:pt modelId="{C41E5846-F210-40D9-9B0C-B802A647FD61}" type="parTrans" cxnId="{D45F7F63-7F48-4036-B2E9-D257639DFBE2}">
      <dgm:prSet/>
      <dgm:spPr/>
      <dgm:t>
        <a:bodyPr/>
        <a:lstStyle/>
        <a:p>
          <a:endParaRPr lang="en-US"/>
        </a:p>
      </dgm:t>
    </dgm:pt>
    <dgm:pt modelId="{41D487F7-D05B-4F66-A4CF-BADA785FCA94}" type="sibTrans" cxnId="{D45F7F63-7F48-4036-B2E9-D257639DFBE2}">
      <dgm:prSet/>
      <dgm:spPr/>
      <dgm:t>
        <a:bodyPr/>
        <a:lstStyle/>
        <a:p>
          <a:endParaRPr lang="en-US"/>
        </a:p>
      </dgm:t>
    </dgm:pt>
    <dgm:pt modelId="{875E8186-2A76-482F-BFCD-AF5FC8648C97}">
      <dgm:prSet/>
      <dgm:spPr/>
      <dgm:t>
        <a:bodyPr/>
        <a:lstStyle/>
        <a:p>
          <a:r>
            <a:rPr lang="en-US"/>
            <a:t>Success through College Preparation</a:t>
          </a:r>
        </a:p>
      </dgm:t>
    </dgm:pt>
    <dgm:pt modelId="{A6C3CE3C-9F0B-471F-9598-733E2AFC4A47}" type="parTrans" cxnId="{124BE08C-9548-4DB4-AF8B-F84F8656F9F4}">
      <dgm:prSet/>
      <dgm:spPr/>
      <dgm:t>
        <a:bodyPr/>
        <a:lstStyle/>
        <a:p>
          <a:endParaRPr lang="en-US"/>
        </a:p>
      </dgm:t>
    </dgm:pt>
    <dgm:pt modelId="{8D71CB33-3362-4BE0-A50B-CA06E4C6CFC5}" type="sibTrans" cxnId="{124BE08C-9548-4DB4-AF8B-F84F8656F9F4}">
      <dgm:prSet/>
      <dgm:spPr/>
      <dgm:t>
        <a:bodyPr/>
        <a:lstStyle/>
        <a:p>
          <a:endParaRPr lang="en-US"/>
        </a:p>
      </dgm:t>
    </dgm:pt>
    <dgm:pt modelId="{131EFD41-30F9-477B-B5B8-25FC754D3A81}">
      <dgm:prSet/>
      <dgm:spPr/>
      <dgm:t>
        <a:bodyPr/>
        <a:lstStyle/>
        <a:p>
          <a:r>
            <a:rPr lang="en-US"/>
            <a:t>Financial Aid – Bright Futures and other scholarships </a:t>
          </a:r>
        </a:p>
      </dgm:t>
    </dgm:pt>
    <dgm:pt modelId="{ADA782B8-154D-4188-80CB-D6E6C1E1E662}" type="parTrans" cxnId="{206FB982-74E8-44D2-B247-960E9CF7836D}">
      <dgm:prSet/>
      <dgm:spPr/>
      <dgm:t>
        <a:bodyPr/>
        <a:lstStyle/>
        <a:p>
          <a:endParaRPr lang="en-US"/>
        </a:p>
      </dgm:t>
    </dgm:pt>
    <dgm:pt modelId="{64FA6117-D2FD-4907-8AF5-E9F37F98E26A}" type="sibTrans" cxnId="{206FB982-74E8-44D2-B247-960E9CF7836D}">
      <dgm:prSet/>
      <dgm:spPr/>
      <dgm:t>
        <a:bodyPr/>
        <a:lstStyle/>
        <a:p>
          <a:endParaRPr lang="en-US"/>
        </a:p>
      </dgm:t>
    </dgm:pt>
    <dgm:pt modelId="{5CC20182-0968-4D70-A491-C69EBA8089DE}">
      <dgm:prSet/>
      <dgm:spPr/>
      <dgm:t>
        <a:bodyPr/>
        <a:lstStyle/>
        <a:p>
          <a:r>
            <a:rPr lang="en-US"/>
            <a:t>Graduation Requirements (academic)</a:t>
          </a:r>
        </a:p>
      </dgm:t>
    </dgm:pt>
    <dgm:pt modelId="{D42C56F6-3693-405C-8122-4D724DC1C4D2}" type="parTrans" cxnId="{0AA7A954-33DD-40F9-846F-1896671E48C6}">
      <dgm:prSet/>
      <dgm:spPr/>
      <dgm:t>
        <a:bodyPr/>
        <a:lstStyle/>
        <a:p>
          <a:endParaRPr lang="en-US"/>
        </a:p>
      </dgm:t>
    </dgm:pt>
    <dgm:pt modelId="{143EF530-6242-4883-9919-E94192156223}" type="sibTrans" cxnId="{0AA7A954-33DD-40F9-846F-1896671E48C6}">
      <dgm:prSet/>
      <dgm:spPr/>
      <dgm:t>
        <a:bodyPr/>
        <a:lstStyle/>
        <a:p>
          <a:endParaRPr lang="en-US"/>
        </a:p>
      </dgm:t>
    </dgm:pt>
    <dgm:pt modelId="{D67FC574-E847-4A17-9D19-624C9F52A4E5}">
      <dgm:prSet/>
      <dgm:spPr/>
      <dgm:t>
        <a:bodyPr/>
        <a:lstStyle/>
        <a:p>
          <a:r>
            <a:rPr lang="en-US"/>
            <a:t>Attendance</a:t>
          </a:r>
        </a:p>
      </dgm:t>
    </dgm:pt>
    <dgm:pt modelId="{76361306-FC92-4132-A36F-6873C1196E0F}" type="parTrans" cxnId="{90272055-6466-41BB-83C0-2CC997C1633F}">
      <dgm:prSet/>
      <dgm:spPr/>
      <dgm:t>
        <a:bodyPr/>
        <a:lstStyle/>
        <a:p>
          <a:endParaRPr lang="en-US"/>
        </a:p>
      </dgm:t>
    </dgm:pt>
    <dgm:pt modelId="{85060303-0610-4E57-922C-2685F553F6B2}" type="sibTrans" cxnId="{90272055-6466-41BB-83C0-2CC997C1633F}">
      <dgm:prSet/>
      <dgm:spPr/>
      <dgm:t>
        <a:bodyPr/>
        <a:lstStyle/>
        <a:p>
          <a:endParaRPr lang="en-US"/>
        </a:p>
      </dgm:t>
    </dgm:pt>
    <dgm:pt modelId="{FC082982-460D-4CB5-A558-4A40207D33D5}">
      <dgm:prSet/>
      <dgm:spPr/>
      <dgm:t>
        <a:bodyPr/>
        <a:lstStyle/>
        <a:p>
          <a:r>
            <a:rPr lang="en-US"/>
            <a:t>A Look Ahead</a:t>
          </a:r>
        </a:p>
      </dgm:t>
    </dgm:pt>
    <dgm:pt modelId="{11CFCA1A-BE89-4DF2-807A-D03B7BE69F75}" type="parTrans" cxnId="{7BB74031-D0BA-4FE8-8691-610CE91B52BB}">
      <dgm:prSet/>
      <dgm:spPr/>
      <dgm:t>
        <a:bodyPr/>
        <a:lstStyle/>
        <a:p>
          <a:endParaRPr lang="en-US"/>
        </a:p>
      </dgm:t>
    </dgm:pt>
    <dgm:pt modelId="{EA07CF60-760C-4373-A961-25CA2B1A6F15}" type="sibTrans" cxnId="{7BB74031-D0BA-4FE8-8691-610CE91B52BB}">
      <dgm:prSet/>
      <dgm:spPr/>
      <dgm:t>
        <a:bodyPr/>
        <a:lstStyle/>
        <a:p>
          <a:endParaRPr lang="en-US"/>
        </a:p>
      </dgm:t>
    </dgm:pt>
    <dgm:pt modelId="{7C39ED5B-0564-48D7-9CF6-28DA764C64EB}" type="pres">
      <dgm:prSet presAssocID="{1FDB4A03-49DC-46EF-9120-8388AC5863BF}" presName="vert0" presStyleCnt="0">
        <dgm:presLayoutVars>
          <dgm:dir/>
          <dgm:animOne val="branch"/>
          <dgm:animLvl val="lvl"/>
        </dgm:presLayoutVars>
      </dgm:prSet>
      <dgm:spPr/>
    </dgm:pt>
    <dgm:pt modelId="{236488E1-E1AD-4881-9656-E8F7A09086EA}" type="pres">
      <dgm:prSet presAssocID="{FB018268-7DE0-48DC-8027-7458DB0C94A1}" presName="thickLine" presStyleLbl="alignNode1" presStyleIdx="0" presStyleCnt="8"/>
      <dgm:spPr/>
    </dgm:pt>
    <dgm:pt modelId="{64FA96F7-8ABC-4605-9E7A-9F228DED612F}" type="pres">
      <dgm:prSet presAssocID="{FB018268-7DE0-48DC-8027-7458DB0C94A1}" presName="horz1" presStyleCnt="0"/>
      <dgm:spPr/>
    </dgm:pt>
    <dgm:pt modelId="{01A9CAF4-1C17-4A48-9F17-18DC497A834A}" type="pres">
      <dgm:prSet presAssocID="{FB018268-7DE0-48DC-8027-7458DB0C94A1}" presName="tx1" presStyleLbl="revTx" presStyleIdx="0" presStyleCnt="8"/>
      <dgm:spPr/>
    </dgm:pt>
    <dgm:pt modelId="{A10092D7-7AA5-4F38-993B-F8AB75AF0EFA}" type="pres">
      <dgm:prSet presAssocID="{FB018268-7DE0-48DC-8027-7458DB0C94A1}" presName="vert1" presStyleCnt="0"/>
      <dgm:spPr/>
    </dgm:pt>
    <dgm:pt modelId="{3E050B61-220D-412F-A932-0D1D13290154}" type="pres">
      <dgm:prSet presAssocID="{E7872412-DE9C-4FB7-974E-79BAC340AA83}" presName="thickLine" presStyleLbl="alignNode1" presStyleIdx="1" presStyleCnt="8"/>
      <dgm:spPr/>
    </dgm:pt>
    <dgm:pt modelId="{3215F705-FAD5-4B44-80A3-C399119E66F2}" type="pres">
      <dgm:prSet presAssocID="{E7872412-DE9C-4FB7-974E-79BAC340AA83}" presName="horz1" presStyleCnt="0"/>
      <dgm:spPr/>
    </dgm:pt>
    <dgm:pt modelId="{E02AD8D6-670A-4E75-8924-33EDB37ACDD1}" type="pres">
      <dgm:prSet presAssocID="{E7872412-DE9C-4FB7-974E-79BAC340AA83}" presName="tx1" presStyleLbl="revTx" presStyleIdx="1" presStyleCnt="8"/>
      <dgm:spPr/>
    </dgm:pt>
    <dgm:pt modelId="{77342C9E-4C82-4DD3-BAE0-270FF9402728}" type="pres">
      <dgm:prSet presAssocID="{E7872412-DE9C-4FB7-974E-79BAC340AA83}" presName="vert1" presStyleCnt="0"/>
      <dgm:spPr/>
    </dgm:pt>
    <dgm:pt modelId="{EF9C721E-C6FB-401E-A1AE-8457345FC287}" type="pres">
      <dgm:prSet presAssocID="{99B3E383-83E0-475A-BD6F-0D0F78A6112E}" presName="thickLine" presStyleLbl="alignNode1" presStyleIdx="2" presStyleCnt="8"/>
      <dgm:spPr/>
    </dgm:pt>
    <dgm:pt modelId="{C636A610-6B81-42DC-840D-2BF36DF26124}" type="pres">
      <dgm:prSet presAssocID="{99B3E383-83E0-475A-BD6F-0D0F78A6112E}" presName="horz1" presStyleCnt="0"/>
      <dgm:spPr/>
    </dgm:pt>
    <dgm:pt modelId="{D3AC9245-AA2D-46B6-8DE9-68E1CD14FB96}" type="pres">
      <dgm:prSet presAssocID="{99B3E383-83E0-475A-BD6F-0D0F78A6112E}" presName="tx1" presStyleLbl="revTx" presStyleIdx="2" presStyleCnt="8"/>
      <dgm:spPr/>
    </dgm:pt>
    <dgm:pt modelId="{883885D9-9C6C-43DF-A6DC-B6F553D6635E}" type="pres">
      <dgm:prSet presAssocID="{99B3E383-83E0-475A-BD6F-0D0F78A6112E}" presName="vert1" presStyleCnt="0"/>
      <dgm:spPr/>
    </dgm:pt>
    <dgm:pt modelId="{6B103423-B5FB-4B40-B88D-2BCDBC63C63A}" type="pres">
      <dgm:prSet presAssocID="{875E8186-2A76-482F-BFCD-AF5FC8648C97}" presName="thickLine" presStyleLbl="alignNode1" presStyleIdx="3" presStyleCnt="8"/>
      <dgm:spPr/>
    </dgm:pt>
    <dgm:pt modelId="{AA6045D3-D0CC-4C99-B4FA-3C33F1BCE700}" type="pres">
      <dgm:prSet presAssocID="{875E8186-2A76-482F-BFCD-AF5FC8648C97}" presName="horz1" presStyleCnt="0"/>
      <dgm:spPr/>
    </dgm:pt>
    <dgm:pt modelId="{986C170D-810D-48D2-859F-CC6466677B3A}" type="pres">
      <dgm:prSet presAssocID="{875E8186-2A76-482F-BFCD-AF5FC8648C97}" presName="tx1" presStyleLbl="revTx" presStyleIdx="3" presStyleCnt="8"/>
      <dgm:spPr/>
    </dgm:pt>
    <dgm:pt modelId="{54FE1563-8D38-4837-BCD6-87BB8A812BFA}" type="pres">
      <dgm:prSet presAssocID="{875E8186-2A76-482F-BFCD-AF5FC8648C97}" presName="vert1" presStyleCnt="0"/>
      <dgm:spPr/>
    </dgm:pt>
    <dgm:pt modelId="{B08FC818-A2CC-4DDE-A3C7-313178A4C415}" type="pres">
      <dgm:prSet presAssocID="{131EFD41-30F9-477B-B5B8-25FC754D3A81}" presName="thickLine" presStyleLbl="alignNode1" presStyleIdx="4" presStyleCnt="8"/>
      <dgm:spPr/>
    </dgm:pt>
    <dgm:pt modelId="{5F4AC309-7067-4853-881C-C271F4AE347E}" type="pres">
      <dgm:prSet presAssocID="{131EFD41-30F9-477B-B5B8-25FC754D3A81}" presName="horz1" presStyleCnt="0"/>
      <dgm:spPr/>
    </dgm:pt>
    <dgm:pt modelId="{6E7530F5-757B-4D1C-9523-21AE993622B5}" type="pres">
      <dgm:prSet presAssocID="{131EFD41-30F9-477B-B5B8-25FC754D3A81}" presName="tx1" presStyleLbl="revTx" presStyleIdx="4" presStyleCnt="8"/>
      <dgm:spPr/>
    </dgm:pt>
    <dgm:pt modelId="{541734E1-F6CB-4290-A9B7-F4CA7B581697}" type="pres">
      <dgm:prSet presAssocID="{131EFD41-30F9-477B-B5B8-25FC754D3A81}" presName="vert1" presStyleCnt="0"/>
      <dgm:spPr/>
    </dgm:pt>
    <dgm:pt modelId="{A9AF11C4-DF75-420A-AA69-1BD7DC6ADF04}" type="pres">
      <dgm:prSet presAssocID="{5CC20182-0968-4D70-A491-C69EBA8089DE}" presName="thickLine" presStyleLbl="alignNode1" presStyleIdx="5" presStyleCnt="8"/>
      <dgm:spPr/>
    </dgm:pt>
    <dgm:pt modelId="{70005FD2-FD9F-45FA-A8C1-1EF0ECFF7C06}" type="pres">
      <dgm:prSet presAssocID="{5CC20182-0968-4D70-A491-C69EBA8089DE}" presName="horz1" presStyleCnt="0"/>
      <dgm:spPr/>
    </dgm:pt>
    <dgm:pt modelId="{0BC6721E-87AA-44F9-885F-E98C434B243D}" type="pres">
      <dgm:prSet presAssocID="{5CC20182-0968-4D70-A491-C69EBA8089DE}" presName="tx1" presStyleLbl="revTx" presStyleIdx="5" presStyleCnt="8"/>
      <dgm:spPr/>
    </dgm:pt>
    <dgm:pt modelId="{DC1419B9-262D-472E-8FD8-1F595D46D3A9}" type="pres">
      <dgm:prSet presAssocID="{5CC20182-0968-4D70-A491-C69EBA8089DE}" presName="vert1" presStyleCnt="0"/>
      <dgm:spPr/>
    </dgm:pt>
    <dgm:pt modelId="{E08F9EF9-9C68-4829-94E8-94447864F348}" type="pres">
      <dgm:prSet presAssocID="{D67FC574-E847-4A17-9D19-624C9F52A4E5}" presName="thickLine" presStyleLbl="alignNode1" presStyleIdx="6" presStyleCnt="8"/>
      <dgm:spPr/>
    </dgm:pt>
    <dgm:pt modelId="{2744F794-246E-4D04-8895-A92D58340263}" type="pres">
      <dgm:prSet presAssocID="{D67FC574-E847-4A17-9D19-624C9F52A4E5}" presName="horz1" presStyleCnt="0"/>
      <dgm:spPr/>
    </dgm:pt>
    <dgm:pt modelId="{3BAF900F-9E83-4660-84DB-6EBFCCF02C05}" type="pres">
      <dgm:prSet presAssocID="{D67FC574-E847-4A17-9D19-624C9F52A4E5}" presName="tx1" presStyleLbl="revTx" presStyleIdx="6" presStyleCnt="8"/>
      <dgm:spPr/>
    </dgm:pt>
    <dgm:pt modelId="{4B52C424-8A45-4A4B-9B0A-1ADE8E1136FF}" type="pres">
      <dgm:prSet presAssocID="{D67FC574-E847-4A17-9D19-624C9F52A4E5}" presName="vert1" presStyleCnt="0"/>
      <dgm:spPr/>
    </dgm:pt>
    <dgm:pt modelId="{3FD532B1-AEE3-44F8-92E2-DB7C5C9F8CC0}" type="pres">
      <dgm:prSet presAssocID="{FC082982-460D-4CB5-A558-4A40207D33D5}" presName="thickLine" presStyleLbl="alignNode1" presStyleIdx="7" presStyleCnt="8"/>
      <dgm:spPr/>
    </dgm:pt>
    <dgm:pt modelId="{2343025F-48FE-45CA-92B0-E43C4D52EE32}" type="pres">
      <dgm:prSet presAssocID="{FC082982-460D-4CB5-A558-4A40207D33D5}" presName="horz1" presStyleCnt="0"/>
      <dgm:spPr/>
    </dgm:pt>
    <dgm:pt modelId="{D5FB1F57-FC8C-4A25-91A1-5425148C1FF5}" type="pres">
      <dgm:prSet presAssocID="{FC082982-460D-4CB5-A558-4A40207D33D5}" presName="tx1" presStyleLbl="revTx" presStyleIdx="7" presStyleCnt="8"/>
      <dgm:spPr/>
    </dgm:pt>
    <dgm:pt modelId="{51B296C1-D25B-4142-B79A-43A60ADE3AEC}" type="pres">
      <dgm:prSet presAssocID="{FC082982-460D-4CB5-A558-4A40207D33D5}" presName="vert1" presStyleCnt="0"/>
      <dgm:spPr/>
    </dgm:pt>
  </dgm:ptLst>
  <dgm:cxnLst>
    <dgm:cxn modelId="{D524BC00-826D-4FFE-AE62-5726E3E903AF}" type="presOf" srcId="{131EFD41-30F9-477B-B5B8-25FC754D3A81}" destId="{6E7530F5-757B-4D1C-9523-21AE993622B5}" srcOrd="0" destOrd="0" presId="urn:microsoft.com/office/officeart/2008/layout/LinedList"/>
    <dgm:cxn modelId="{3D469F0D-10EC-4CC6-B648-12A2666FD1B8}" type="presOf" srcId="{FC082982-460D-4CB5-A558-4A40207D33D5}" destId="{D5FB1F57-FC8C-4A25-91A1-5425148C1FF5}" srcOrd="0" destOrd="0" presId="urn:microsoft.com/office/officeart/2008/layout/LinedList"/>
    <dgm:cxn modelId="{D8A5F41E-8731-462E-B870-9F32F8DF7B89}" type="presOf" srcId="{E7872412-DE9C-4FB7-974E-79BAC340AA83}" destId="{E02AD8D6-670A-4E75-8924-33EDB37ACDD1}" srcOrd="0" destOrd="0" presId="urn:microsoft.com/office/officeart/2008/layout/LinedList"/>
    <dgm:cxn modelId="{7BB74031-D0BA-4FE8-8691-610CE91B52BB}" srcId="{1FDB4A03-49DC-46EF-9120-8388AC5863BF}" destId="{FC082982-460D-4CB5-A558-4A40207D33D5}" srcOrd="7" destOrd="0" parTransId="{11CFCA1A-BE89-4DF2-807A-D03B7BE69F75}" sibTransId="{EA07CF60-760C-4373-A961-25CA2B1A6F15}"/>
    <dgm:cxn modelId="{EC9C0038-0D84-447E-9B88-E74269F90B20}" type="presOf" srcId="{99B3E383-83E0-475A-BD6F-0D0F78A6112E}" destId="{D3AC9245-AA2D-46B6-8DE9-68E1CD14FB96}" srcOrd="0" destOrd="0" presId="urn:microsoft.com/office/officeart/2008/layout/LinedList"/>
    <dgm:cxn modelId="{8E158E3B-3054-4157-A9C6-9FD6CA35FFAD}" type="presOf" srcId="{875E8186-2A76-482F-BFCD-AF5FC8648C97}" destId="{986C170D-810D-48D2-859F-CC6466677B3A}" srcOrd="0" destOrd="0" presId="urn:microsoft.com/office/officeart/2008/layout/LinedList"/>
    <dgm:cxn modelId="{D45F7F63-7F48-4036-B2E9-D257639DFBE2}" srcId="{1FDB4A03-49DC-46EF-9120-8388AC5863BF}" destId="{99B3E383-83E0-475A-BD6F-0D0F78A6112E}" srcOrd="2" destOrd="0" parTransId="{C41E5846-F210-40D9-9B0C-B802A647FD61}" sibTransId="{41D487F7-D05B-4F66-A4CF-BADA785FCA94}"/>
    <dgm:cxn modelId="{AA97614E-5A97-4A94-AD2C-764C0945C44A}" srcId="{1FDB4A03-49DC-46EF-9120-8388AC5863BF}" destId="{FB018268-7DE0-48DC-8027-7458DB0C94A1}" srcOrd="0" destOrd="0" parTransId="{72DA3D4C-CE4A-485F-8A1E-F7A18D2F2129}" sibTransId="{870BDD4D-3361-4B76-AB31-FC1F4E6DF9C3}"/>
    <dgm:cxn modelId="{0AA7A954-33DD-40F9-846F-1896671E48C6}" srcId="{1FDB4A03-49DC-46EF-9120-8388AC5863BF}" destId="{5CC20182-0968-4D70-A491-C69EBA8089DE}" srcOrd="5" destOrd="0" parTransId="{D42C56F6-3693-405C-8122-4D724DC1C4D2}" sibTransId="{143EF530-6242-4883-9919-E94192156223}"/>
    <dgm:cxn modelId="{90272055-6466-41BB-83C0-2CC997C1633F}" srcId="{1FDB4A03-49DC-46EF-9120-8388AC5863BF}" destId="{D67FC574-E847-4A17-9D19-624C9F52A4E5}" srcOrd="6" destOrd="0" parTransId="{76361306-FC92-4132-A36F-6873C1196E0F}" sibTransId="{85060303-0610-4E57-922C-2685F553F6B2}"/>
    <dgm:cxn modelId="{206FB982-74E8-44D2-B247-960E9CF7836D}" srcId="{1FDB4A03-49DC-46EF-9120-8388AC5863BF}" destId="{131EFD41-30F9-477B-B5B8-25FC754D3A81}" srcOrd="4" destOrd="0" parTransId="{ADA782B8-154D-4188-80CB-D6E6C1E1E662}" sibTransId="{64FA6117-D2FD-4907-8AF5-E9F37F98E26A}"/>
    <dgm:cxn modelId="{124BE08C-9548-4DB4-AF8B-F84F8656F9F4}" srcId="{1FDB4A03-49DC-46EF-9120-8388AC5863BF}" destId="{875E8186-2A76-482F-BFCD-AF5FC8648C97}" srcOrd="3" destOrd="0" parTransId="{A6C3CE3C-9F0B-471F-9598-733E2AFC4A47}" sibTransId="{8D71CB33-3362-4BE0-A50B-CA06E4C6CFC5}"/>
    <dgm:cxn modelId="{7AE2AA98-62EE-4322-9B80-D0E78BC96B44}" type="presOf" srcId="{D67FC574-E847-4A17-9D19-624C9F52A4E5}" destId="{3BAF900F-9E83-4660-84DB-6EBFCCF02C05}" srcOrd="0" destOrd="0" presId="urn:microsoft.com/office/officeart/2008/layout/LinedList"/>
    <dgm:cxn modelId="{B1184BB0-8C27-4432-85DE-1C39B53E7DB9}" srcId="{1FDB4A03-49DC-46EF-9120-8388AC5863BF}" destId="{E7872412-DE9C-4FB7-974E-79BAC340AA83}" srcOrd="1" destOrd="0" parTransId="{B7CD1B11-B96C-4811-86EB-A0E3F3467775}" sibTransId="{6E3937A7-00B0-49D2-B2D4-B53196143354}"/>
    <dgm:cxn modelId="{9C8698F1-B9A3-4CC4-8017-95CE0C9130AC}" type="presOf" srcId="{5CC20182-0968-4D70-A491-C69EBA8089DE}" destId="{0BC6721E-87AA-44F9-885F-E98C434B243D}" srcOrd="0" destOrd="0" presId="urn:microsoft.com/office/officeart/2008/layout/LinedList"/>
    <dgm:cxn modelId="{CF024CF2-8420-44BE-9603-035BD2C8C6AC}" type="presOf" srcId="{FB018268-7DE0-48DC-8027-7458DB0C94A1}" destId="{01A9CAF4-1C17-4A48-9F17-18DC497A834A}" srcOrd="0" destOrd="0" presId="urn:microsoft.com/office/officeart/2008/layout/LinedList"/>
    <dgm:cxn modelId="{31D50FF9-43D5-4033-8366-C16BF5C2224C}" type="presOf" srcId="{1FDB4A03-49DC-46EF-9120-8388AC5863BF}" destId="{7C39ED5B-0564-48D7-9CF6-28DA764C64EB}" srcOrd="0" destOrd="0" presId="urn:microsoft.com/office/officeart/2008/layout/LinedList"/>
    <dgm:cxn modelId="{0C42B75F-2A67-4225-AA0C-422483ACB3B2}" type="presParOf" srcId="{7C39ED5B-0564-48D7-9CF6-28DA764C64EB}" destId="{236488E1-E1AD-4881-9656-E8F7A09086EA}" srcOrd="0" destOrd="0" presId="urn:microsoft.com/office/officeart/2008/layout/LinedList"/>
    <dgm:cxn modelId="{CFC93CF5-5285-4174-957B-FD82C66BB314}" type="presParOf" srcId="{7C39ED5B-0564-48D7-9CF6-28DA764C64EB}" destId="{64FA96F7-8ABC-4605-9E7A-9F228DED612F}" srcOrd="1" destOrd="0" presId="urn:microsoft.com/office/officeart/2008/layout/LinedList"/>
    <dgm:cxn modelId="{EB132906-A584-4108-B35E-04F3417D88BA}" type="presParOf" srcId="{64FA96F7-8ABC-4605-9E7A-9F228DED612F}" destId="{01A9CAF4-1C17-4A48-9F17-18DC497A834A}" srcOrd="0" destOrd="0" presId="urn:microsoft.com/office/officeart/2008/layout/LinedList"/>
    <dgm:cxn modelId="{2D6967FF-8E1D-41F2-A1B6-9DCF26CFECBE}" type="presParOf" srcId="{64FA96F7-8ABC-4605-9E7A-9F228DED612F}" destId="{A10092D7-7AA5-4F38-993B-F8AB75AF0EFA}" srcOrd="1" destOrd="0" presId="urn:microsoft.com/office/officeart/2008/layout/LinedList"/>
    <dgm:cxn modelId="{1C8B51B8-2739-4207-B27B-1E3F203F1C3B}" type="presParOf" srcId="{7C39ED5B-0564-48D7-9CF6-28DA764C64EB}" destId="{3E050B61-220D-412F-A932-0D1D13290154}" srcOrd="2" destOrd="0" presId="urn:microsoft.com/office/officeart/2008/layout/LinedList"/>
    <dgm:cxn modelId="{FF710E6E-B7D5-482A-BE28-E43BC6388FED}" type="presParOf" srcId="{7C39ED5B-0564-48D7-9CF6-28DA764C64EB}" destId="{3215F705-FAD5-4B44-80A3-C399119E66F2}" srcOrd="3" destOrd="0" presId="urn:microsoft.com/office/officeart/2008/layout/LinedList"/>
    <dgm:cxn modelId="{2B4FB106-026B-4E9E-AB21-439A8B8B1E00}" type="presParOf" srcId="{3215F705-FAD5-4B44-80A3-C399119E66F2}" destId="{E02AD8D6-670A-4E75-8924-33EDB37ACDD1}" srcOrd="0" destOrd="0" presId="urn:microsoft.com/office/officeart/2008/layout/LinedList"/>
    <dgm:cxn modelId="{DB09A9B0-6D5D-4540-9C00-E9F6D7B719C9}" type="presParOf" srcId="{3215F705-FAD5-4B44-80A3-C399119E66F2}" destId="{77342C9E-4C82-4DD3-BAE0-270FF9402728}" srcOrd="1" destOrd="0" presId="urn:microsoft.com/office/officeart/2008/layout/LinedList"/>
    <dgm:cxn modelId="{95009A79-3B99-496E-9977-6BC75E1F5588}" type="presParOf" srcId="{7C39ED5B-0564-48D7-9CF6-28DA764C64EB}" destId="{EF9C721E-C6FB-401E-A1AE-8457345FC287}" srcOrd="4" destOrd="0" presId="urn:microsoft.com/office/officeart/2008/layout/LinedList"/>
    <dgm:cxn modelId="{DDA875EF-1512-471F-8750-691DCB75F782}" type="presParOf" srcId="{7C39ED5B-0564-48D7-9CF6-28DA764C64EB}" destId="{C636A610-6B81-42DC-840D-2BF36DF26124}" srcOrd="5" destOrd="0" presId="urn:microsoft.com/office/officeart/2008/layout/LinedList"/>
    <dgm:cxn modelId="{79339BC8-B5D6-474F-B5E2-9606FE487C1D}" type="presParOf" srcId="{C636A610-6B81-42DC-840D-2BF36DF26124}" destId="{D3AC9245-AA2D-46B6-8DE9-68E1CD14FB96}" srcOrd="0" destOrd="0" presId="urn:microsoft.com/office/officeart/2008/layout/LinedList"/>
    <dgm:cxn modelId="{0B1ECB24-6470-48EA-90D5-A6A23AEE5F8D}" type="presParOf" srcId="{C636A610-6B81-42DC-840D-2BF36DF26124}" destId="{883885D9-9C6C-43DF-A6DC-B6F553D6635E}" srcOrd="1" destOrd="0" presId="urn:microsoft.com/office/officeart/2008/layout/LinedList"/>
    <dgm:cxn modelId="{F3755B6C-428C-4029-9D61-9B79C7E15AB4}" type="presParOf" srcId="{7C39ED5B-0564-48D7-9CF6-28DA764C64EB}" destId="{6B103423-B5FB-4B40-B88D-2BCDBC63C63A}" srcOrd="6" destOrd="0" presId="urn:microsoft.com/office/officeart/2008/layout/LinedList"/>
    <dgm:cxn modelId="{6CCA0322-C2A5-43BE-8519-81D87E2CE47A}" type="presParOf" srcId="{7C39ED5B-0564-48D7-9CF6-28DA764C64EB}" destId="{AA6045D3-D0CC-4C99-B4FA-3C33F1BCE700}" srcOrd="7" destOrd="0" presId="urn:microsoft.com/office/officeart/2008/layout/LinedList"/>
    <dgm:cxn modelId="{8C02BD29-6B08-4383-B8EC-FA4793EA71E6}" type="presParOf" srcId="{AA6045D3-D0CC-4C99-B4FA-3C33F1BCE700}" destId="{986C170D-810D-48D2-859F-CC6466677B3A}" srcOrd="0" destOrd="0" presId="urn:microsoft.com/office/officeart/2008/layout/LinedList"/>
    <dgm:cxn modelId="{4049805B-B79E-4C93-BB5E-D695CBDDA4F9}" type="presParOf" srcId="{AA6045D3-D0CC-4C99-B4FA-3C33F1BCE700}" destId="{54FE1563-8D38-4837-BCD6-87BB8A812BFA}" srcOrd="1" destOrd="0" presId="urn:microsoft.com/office/officeart/2008/layout/LinedList"/>
    <dgm:cxn modelId="{C3DDB3D0-37DA-464C-8E54-93A10D9E041C}" type="presParOf" srcId="{7C39ED5B-0564-48D7-9CF6-28DA764C64EB}" destId="{B08FC818-A2CC-4DDE-A3C7-313178A4C415}" srcOrd="8" destOrd="0" presId="urn:microsoft.com/office/officeart/2008/layout/LinedList"/>
    <dgm:cxn modelId="{A76F2A9E-0E23-42E1-99FE-31920BE90444}" type="presParOf" srcId="{7C39ED5B-0564-48D7-9CF6-28DA764C64EB}" destId="{5F4AC309-7067-4853-881C-C271F4AE347E}" srcOrd="9" destOrd="0" presId="urn:microsoft.com/office/officeart/2008/layout/LinedList"/>
    <dgm:cxn modelId="{F964C88B-38EA-488C-A12F-AA1C82786B2F}" type="presParOf" srcId="{5F4AC309-7067-4853-881C-C271F4AE347E}" destId="{6E7530F5-757B-4D1C-9523-21AE993622B5}" srcOrd="0" destOrd="0" presId="urn:microsoft.com/office/officeart/2008/layout/LinedList"/>
    <dgm:cxn modelId="{C6BA6DF0-2918-494D-9521-16A808703810}" type="presParOf" srcId="{5F4AC309-7067-4853-881C-C271F4AE347E}" destId="{541734E1-F6CB-4290-A9B7-F4CA7B581697}" srcOrd="1" destOrd="0" presId="urn:microsoft.com/office/officeart/2008/layout/LinedList"/>
    <dgm:cxn modelId="{07998DB6-EED2-46DD-8A09-23A2CCE060C4}" type="presParOf" srcId="{7C39ED5B-0564-48D7-9CF6-28DA764C64EB}" destId="{A9AF11C4-DF75-420A-AA69-1BD7DC6ADF04}" srcOrd="10" destOrd="0" presId="urn:microsoft.com/office/officeart/2008/layout/LinedList"/>
    <dgm:cxn modelId="{D10E02E0-7E93-48E3-B987-4379C07A07DC}" type="presParOf" srcId="{7C39ED5B-0564-48D7-9CF6-28DA764C64EB}" destId="{70005FD2-FD9F-45FA-A8C1-1EF0ECFF7C06}" srcOrd="11" destOrd="0" presId="urn:microsoft.com/office/officeart/2008/layout/LinedList"/>
    <dgm:cxn modelId="{9A59A5B1-D87C-4F08-BC62-C93EC7352B42}" type="presParOf" srcId="{70005FD2-FD9F-45FA-A8C1-1EF0ECFF7C06}" destId="{0BC6721E-87AA-44F9-885F-E98C434B243D}" srcOrd="0" destOrd="0" presId="urn:microsoft.com/office/officeart/2008/layout/LinedList"/>
    <dgm:cxn modelId="{F56E47E6-4B8E-424D-8423-416717B09F32}" type="presParOf" srcId="{70005FD2-FD9F-45FA-A8C1-1EF0ECFF7C06}" destId="{DC1419B9-262D-472E-8FD8-1F595D46D3A9}" srcOrd="1" destOrd="0" presId="urn:microsoft.com/office/officeart/2008/layout/LinedList"/>
    <dgm:cxn modelId="{C1F74E1F-C95A-4749-9C26-62F321280647}" type="presParOf" srcId="{7C39ED5B-0564-48D7-9CF6-28DA764C64EB}" destId="{E08F9EF9-9C68-4829-94E8-94447864F348}" srcOrd="12" destOrd="0" presId="urn:microsoft.com/office/officeart/2008/layout/LinedList"/>
    <dgm:cxn modelId="{33951BE4-CA03-4FC2-B862-4827670868D9}" type="presParOf" srcId="{7C39ED5B-0564-48D7-9CF6-28DA764C64EB}" destId="{2744F794-246E-4D04-8895-A92D58340263}" srcOrd="13" destOrd="0" presId="urn:microsoft.com/office/officeart/2008/layout/LinedList"/>
    <dgm:cxn modelId="{D61C9FAE-7E67-4921-A0D8-2E9EA077F7F5}" type="presParOf" srcId="{2744F794-246E-4D04-8895-A92D58340263}" destId="{3BAF900F-9E83-4660-84DB-6EBFCCF02C05}" srcOrd="0" destOrd="0" presId="urn:microsoft.com/office/officeart/2008/layout/LinedList"/>
    <dgm:cxn modelId="{ACAFF18D-75B9-4A90-80D3-AC100FD45118}" type="presParOf" srcId="{2744F794-246E-4D04-8895-A92D58340263}" destId="{4B52C424-8A45-4A4B-9B0A-1ADE8E1136FF}" srcOrd="1" destOrd="0" presId="urn:microsoft.com/office/officeart/2008/layout/LinedList"/>
    <dgm:cxn modelId="{45060C4C-80F0-452D-912B-9F4E3959F00D}" type="presParOf" srcId="{7C39ED5B-0564-48D7-9CF6-28DA764C64EB}" destId="{3FD532B1-AEE3-44F8-92E2-DB7C5C9F8CC0}" srcOrd="14" destOrd="0" presId="urn:microsoft.com/office/officeart/2008/layout/LinedList"/>
    <dgm:cxn modelId="{26C5C34F-7987-48E3-AFB8-6619901D6ECE}" type="presParOf" srcId="{7C39ED5B-0564-48D7-9CF6-28DA764C64EB}" destId="{2343025F-48FE-45CA-92B0-E43C4D52EE32}" srcOrd="15" destOrd="0" presId="urn:microsoft.com/office/officeart/2008/layout/LinedList"/>
    <dgm:cxn modelId="{4687EA6D-2DF8-44F4-BE54-74FD4A326D25}" type="presParOf" srcId="{2343025F-48FE-45CA-92B0-E43C4D52EE32}" destId="{D5FB1F57-FC8C-4A25-91A1-5425148C1FF5}" srcOrd="0" destOrd="0" presId="urn:microsoft.com/office/officeart/2008/layout/LinedList"/>
    <dgm:cxn modelId="{036C9EE2-24DA-43DF-8D4F-1AEB1E6FA903}" type="presParOf" srcId="{2343025F-48FE-45CA-92B0-E43C4D52EE32}" destId="{51B296C1-D25B-4142-B79A-43A60ADE3A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C1419-C2C0-4339-81CB-A2C750038C2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1FD12A-BE97-464F-B959-1B064033C416}">
      <dgm:prSet/>
      <dgm:spPr/>
      <dgm:t>
        <a:bodyPr/>
        <a:lstStyle/>
        <a:p>
          <a:r>
            <a:rPr lang="en-US">
              <a:latin typeface="Calibri Light" panose="020F0302020204030204"/>
            </a:rPr>
            <a:t>Ms</a:t>
          </a:r>
          <a:r>
            <a:rPr lang="en-US"/>
            <a:t>. </a:t>
          </a:r>
          <a:r>
            <a:rPr lang="en-US">
              <a:latin typeface="Calibri Light" panose="020F0302020204030204"/>
            </a:rPr>
            <a:t>Karaki</a:t>
          </a:r>
          <a:r>
            <a:rPr lang="en-US"/>
            <a:t>– School Counselor</a:t>
          </a:r>
        </a:p>
      </dgm:t>
    </dgm:pt>
    <dgm:pt modelId="{6BAA4BF4-0811-40E3-9C3A-6FACC0B78888}" type="parTrans" cxnId="{9EB3013A-2601-49DC-B3C8-F68699D4A145}">
      <dgm:prSet/>
      <dgm:spPr/>
      <dgm:t>
        <a:bodyPr/>
        <a:lstStyle/>
        <a:p>
          <a:endParaRPr lang="en-US"/>
        </a:p>
      </dgm:t>
    </dgm:pt>
    <dgm:pt modelId="{A26F96E6-EBCA-46E6-95BD-4844A505E6D6}" type="sibTrans" cxnId="{9EB3013A-2601-49DC-B3C8-F68699D4A145}">
      <dgm:prSet/>
      <dgm:spPr/>
      <dgm:t>
        <a:bodyPr/>
        <a:lstStyle/>
        <a:p>
          <a:endParaRPr lang="en-US"/>
        </a:p>
      </dgm:t>
    </dgm:pt>
    <dgm:pt modelId="{E6B9C5F7-873D-4CF4-8EA0-CB1956ADF3AB}">
      <dgm:prSet/>
      <dgm:spPr/>
      <dgm:t>
        <a:bodyPr/>
        <a:lstStyle/>
        <a:p>
          <a:r>
            <a:rPr lang="en-US"/>
            <a:t>Mr. Arrington – School Counselor</a:t>
          </a:r>
        </a:p>
      </dgm:t>
    </dgm:pt>
    <dgm:pt modelId="{49BE9D53-B7A6-4DD3-9416-3058D8517AFE}" type="parTrans" cxnId="{075CA68A-E33B-4526-A607-9AC2CCE1FEC4}">
      <dgm:prSet/>
      <dgm:spPr/>
      <dgm:t>
        <a:bodyPr/>
        <a:lstStyle/>
        <a:p>
          <a:endParaRPr lang="en-US"/>
        </a:p>
      </dgm:t>
    </dgm:pt>
    <dgm:pt modelId="{8503AD9E-00F1-4AF0-9514-CFA47AC08566}" type="sibTrans" cxnId="{075CA68A-E33B-4526-A607-9AC2CCE1FEC4}">
      <dgm:prSet/>
      <dgm:spPr/>
      <dgm:t>
        <a:bodyPr/>
        <a:lstStyle/>
        <a:p>
          <a:endParaRPr lang="en-US"/>
        </a:p>
      </dgm:t>
    </dgm:pt>
    <dgm:pt modelId="{746632F2-5ED3-4CF8-8CE1-C7F5DB5FADBF}">
      <dgm:prSet/>
      <dgm:spPr/>
      <dgm:t>
        <a:bodyPr/>
        <a:lstStyle/>
        <a:p>
          <a:r>
            <a:rPr lang="en-US"/>
            <a:t>Mrs. Gill – College and Career Counselor</a:t>
          </a:r>
        </a:p>
      </dgm:t>
    </dgm:pt>
    <dgm:pt modelId="{FD1CF6C0-889A-4DF0-87A0-C0E8673A26EA}" type="parTrans" cxnId="{D8F0AB13-467F-4446-A743-8ADABDE57EA0}">
      <dgm:prSet/>
      <dgm:spPr/>
      <dgm:t>
        <a:bodyPr/>
        <a:lstStyle/>
        <a:p>
          <a:endParaRPr lang="en-US"/>
        </a:p>
      </dgm:t>
    </dgm:pt>
    <dgm:pt modelId="{AEF0C550-6431-4612-BFB1-D7021E1095D5}" type="sibTrans" cxnId="{D8F0AB13-467F-4446-A743-8ADABDE57EA0}">
      <dgm:prSet/>
      <dgm:spPr/>
      <dgm:t>
        <a:bodyPr/>
        <a:lstStyle/>
        <a:p>
          <a:endParaRPr lang="en-US"/>
        </a:p>
      </dgm:t>
    </dgm:pt>
    <dgm:pt modelId="{15CBF8E5-9064-4C10-B044-96B944753ED2}">
      <dgm:prSet/>
      <dgm:spPr/>
      <dgm:t>
        <a:bodyPr/>
        <a:lstStyle/>
        <a:p>
          <a:r>
            <a:rPr lang="en-US"/>
            <a:t>Mrs. Frederick- School Social Worker</a:t>
          </a:r>
        </a:p>
      </dgm:t>
    </dgm:pt>
    <dgm:pt modelId="{A5F6A283-13A5-4C91-A45F-D79B256D90AC}" type="parTrans" cxnId="{DD72638C-CE67-4A5B-8AB8-D79A531E8D68}">
      <dgm:prSet/>
      <dgm:spPr/>
      <dgm:t>
        <a:bodyPr/>
        <a:lstStyle/>
        <a:p>
          <a:endParaRPr lang="en-US"/>
        </a:p>
      </dgm:t>
    </dgm:pt>
    <dgm:pt modelId="{A9BA5BB0-ECDB-4BC2-B6F1-0D841CBE4B3B}" type="sibTrans" cxnId="{DD72638C-CE67-4A5B-8AB8-D79A531E8D68}">
      <dgm:prSet/>
      <dgm:spPr/>
      <dgm:t>
        <a:bodyPr/>
        <a:lstStyle/>
        <a:p>
          <a:endParaRPr lang="en-US"/>
        </a:p>
      </dgm:t>
    </dgm:pt>
    <dgm:pt modelId="{5CFBB54D-6300-4045-B223-C48BC4E8E39D}">
      <dgm:prSet/>
      <dgm:spPr/>
      <dgm:t>
        <a:bodyPr/>
        <a:lstStyle/>
        <a:p>
          <a:r>
            <a:rPr lang="en-US"/>
            <a:t>Ms. Millan – Guidance Secretary (keeps us all organized!)</a:t>
          </a:r>
        </a:p>
      </dgm:t>
    </dgm:pt>
    <dgm:pt modelId="{48D35A24-A64E-4A12-AE5A-5F260967FE5A}" type="parTrans" cxnId="{086AF98C-CA7E-4B32-8F0A-46E904C22E40}">
      <dgm:prSet/>
      <dgm:spPr/>
      <dgm:t>
        <a:bodyPr/>
        <a:lstStyle/>
        <a:p>
          <a:endParaRPr lang="en-US"/>
        </a:p>
      </dgm:t>
    </dgm:pt>
    <dgm:pt modelId="{CBFEF23C-52B5-4ED9-9BEC-764809801388}" type="sibTrans" cxnId="{086AF98C-CA7E-4B32-8F0A-46E904C22E40}">
      <dgm:prSet/>
      <dgm:spPr/>
      <dgm:t>
        <a:bodyPr/>
        <a:lstStyle/>
        <a:p>
          <a:endParaRPr lang="en-US"/>
        </a:p>
      </dgm:t>
    </dgm:pt>
    <dgm:pt modelId="{CD502C30-D679-45C1-BD4A-99A3A146ECAD}">
      <dgm:prSet/>
      <dgm:spPr/>
      <dgm:t>
        <a:bodyPr/>
        <a:lstStyle/>
        <a:p>
          <a:r>
            <a:rPr lang="en-US"/>
            <a:t>Mrs. Gleason- Data Entry Clerk/Attendance</a:t>
          </a:r>
        </a:p>
      </dgm:t>
    </dgm:pt>
    <dgm:pt modelId="{74B17502-DA20-4024-A82C-A5663A1EE204}" type="parTrans" cxnId="{6FCBE4C7-DED9-4815-BE9D-D6397625C68D}">
      <dgm:prSet/>
      <dgm:spPr/>
      <dgm:t>
        <a:bodyPr/>
        <a:lstStyle/>
        <a:p>
          <a:endParaRPr lang="en-US"/>
        </a:p>
      </dgm:t>
    </dgm:pt>
    <dgm:pt modelId="{11E9DB04-9A5F-4065-826B-3E39FCE60E00}" type="sibTrans" cxnId="{6FCBE4C7-DED9-4815-BE9D-D6397625C68D}">
      <dgm:prSet/>
      <dgm:spPr/>
      <dgm:t>
        <a:bodyPr/>
        <a:lstStyle/>
        <a:p>
          <a:endParaRPr lang="en-US"/>
        </a:p>
      </dgm:t>
    </dgm:pt>
    <dgm:pt modelId="{C7285B1D-5377-4EAD-B429-9BBE9E66DC73}" type="pres">
      <dgm:prSet presAssocID="{462C1419-C2C0-4339-81CB-A2C750038C28}" presName="root" presStyleCnt="0">
        <dgm:presLayoutVars>
          <dgm:dir/>
          <dgm:resizeHandles val="exact"/>
        </dgm:presLayoutVars>
      </dgm:prSet>
      <dgm:spPr/>
    </dgm:pt>
    <dgm:pt modelId="{636AAE88-11F9-466F-8131-EE63B1393957}" type="pres">
      <dgm:prSet presAssocID="{9D1FD12A-BE97-464F-B959-1B064033C416}" presName="compNode" presStyleCnt="0"/>
      <dgm:spPr/>
    </dgm:pt>
    <dgm:pt modelId="{CB48813D-659B-4185-B518-C32E1D59FC5C}" type="pres">
      <dgm:prSet presAssocID="{9D1FD12A-BE97-464F-B959-1B064033C416}" presName="bgRect" presStyleLbl="bgShp" presStyleIdx="0" presStyleCnt="6"/>
      <dgm:spPr/>
    </dgm:pt>
    <dgm:pt modelId="{540AF2ED-C152-46BD-92B0-01234AB07A1B}" type="pres">
      <dgm:prSet presAssocID="{9D1FD12A-BE97-464F-B959-1B064033C41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4D4F647-464A-4E7C-94DC-C5D191A61E0A}" type="pres">
      <dgm:prSet presAssocID="{9D1FD12A-BE97-464F-B959-1B064033C416}" presName="spaceRect" presStyleCnt="0"/>
      <dgm:spPr/>
    </dgm:pt>
    <dgm:pt modelId="{C6C02D1B-8641-402B-90CC-F15E0F4A1EAE}" type="pres">
      <dgm:prSet presAssocID="{9D1FD12A-BE97-464F-B959-1B064033C416}" presName="parTx" presStyleLbl="revTx" presStyleIdx="0" presStyleCnt="6">
        <dgm:presLayoutVars>
          <dgm:chMax val="0"/>
          <dgm:chPref val="0"/>
        </dgm:presLayoutVars>
      </dgm:prSet>
      <dgm:spPr/>
    </dgm:pt>
    <dgm:pt modelId="{EBB25556-92DC-48C0-BD7D-D1FEE9003274}" type="pres">
      <dgm:prSet presAssocID="{A26F96E6-EBCA-46E6-95BD-4844A505E6D6}" presName="sibTrans" presStyleCnt="0"/>
      <dgm:spPr/>
    </dgm:pt>
    <dgm:pt modelId="{0ADABED3-6971-471A-A190-A23636BCF0AB}" type="pres">
      <dgm:prSet presAssocID="{E6B9C5F7-873D-4CF4-8EA0-CB1956ADF3AB}" presName="compNode" presStyleCnt="0"/>
      <dgm:spPr/>
    </dgm:pt>
    <dgm:pt modelId="{862F0499-DEE2-4FD6-80AE-7CE82E838A5D}" type="pres">
      <dgm:prSet presAssocID="{E6B9C5F7-873D-4CF4-8EA0-CB1956ADF3AB}" presName="bgRect" presStyleLbl="bgShp" presStyleIdx="1" presStyleCnt="6"/>
      <dgm:spPr/>
    </dgm:pt>
    <dgm:pt modelId="{55CBDC98-F839-406F-B197-FFB09143FDC9}" type="pres">
      <dgm:prSet presAssocID="{E6B9C5F7-873D-4CF4-8EA0-CB1956ADF3A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85E4D9C-F5F1-4E42-AB74-B2597F9550FD}" type="pres">
      <dgm:prSet presAssocID="{E6B9C5F7-873D-4CF4-8EA0-CB1956ADF3AB}" presName="spaceRect" presStyleCnt="0"/>
      <dgm:spPr/>
    </dgm:pt>
    <dgm:pt modelId="{4B8A0CB3-B592-4DFA-B744-3FFE0489464F}" type="pres">
      <dgm:prSet presAssocID="{E6B9C5F7-873D-4CF4-8EA0-CB1956ADF3AB}" presName="parTx" presStyleLbl="revTx" presStyleIdx="1" presStyleCnt="6">
        <dgm:presLayoutVars>
          <dgm:chMax val="0"/>
          <dgm:chPref val="0"/>
        </dgm:presLayoutVars>
      </dgm:prSet>
      <dgm:spPr/>
    </dgm:pt>
    <dgm:pt modelId="{043FEEC2-4C8F-4DFD-8B1C-AD0A9899FB10}" type="pres">
      <dgm:prSet presAssocID="{8503AD9E-00F1-4AF0-9514-CFA47AC08566}" presName="sibTrans" presStyleCnt="0"/>
      <dgm:spPr/>
    </dgm:pt>
    <dgm:pt modelId="{65BB292C-8856-4ECE-9242-343485B53CA5}" type="pres">
      <dgm:prSet presAssocID="{746632F2-5ED3-4CF8-8CE1-C7F5DB5FADBF}" presName="compNode" presStyleCnt="0"/>
      <dgm:spPr/>
    </dgm:pt>
    <dgm:pt modelId="{8F444F91-4410-4C80-8196-E187DCD97588}" type="pres">
      <dgm:prSet presAssocID="{746632F2-5ED3-4CF8-8CE1-C7F5DB5FADBF}" presName="bgRect" presStyleLbl="bgShp" presStyleIdx="2" presStyleCnt="6"/>
      <dgm:spPr/>
    </dgm:pt>
    <dgm:pt modelId="{D1AF7536-8712-43E3-868C-E4D763A8927C}" type="pres">
      <dgm:prSet presAssocID="{746632F2-5ED3-4CF8-8CE1-C7F5DB5FADB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BD3D18FC-F7CF-4A0A-8598-45DC80E39BA4}" type="pres">
      <dgm:prSet presAssocID="{746632F2-5ED3-4CF8-8CE1-C7F5DB5FADBF}" presName="spaceRect" presStyleCnt="0"/>
      <dgm:spPr/>
    </dgm:pt>
    <dgm:pt modelId="{F047125F-4163-4A0A-90BE-2D16B48CA660}" type="pres">
      <dgm:prSet presAssocID="{746632F2-5ED3-4CF8-8CE1-C7F5DB5FADBF}" presName="parTx" presStyleLbl="revTx" presStyleIdx="2" presStyleCnt="6">
        <dgm:presLayoutVars>
          <dgm:chMax val="0"/>
          <dgm:chPref val="0"/>
        </dgm:presLayoutVars>
      </dgm:prSet>
      <dgm:spPr/>
    </dgm:pt>
    <dgm:pt modelId="{AC9FB4F7-36E5-4E4D-9B3F-0753ABBFC2ED}" type="pres">
      <dgm:prSet presAssocID="{AEF0C550-6431-4612-BFB1-D7021E1095D5}" presName="sibTrans" presStyleCnt="0"/>
      <dgm:spPr/>
    </dgm:pt>
    <dgm:pt modelId="{A4B3AC99-5C8C-45BD-93EC-5F083325B43A}" type="pres">
      <dgm:prSet presAssocID="{15CBF8E5-9064-4C10-B044-96B944753ED2}" presName="compNode" presStyleCnt="0"/>
      <dgm:spPr/>
    </dgm:pt>
    <dgm:pt modelId="{D123D7C3-0E44-45E5-90AF-6CEF2BD7A43C}" type="pres">
      <dgm:prSet presAssocID="{15CBF8E5-9064-4C10-B044-96B944753ED2}" presName="bgRect" presStyleLbl="bgShp" presStyleIdx="3" presStyleCnt="6"/>
      <dgm:spPr/>
    </dgm:pt>
    <dgm:pt modelId="{E8A6CEA5-47DF-4124-AE71-82E8827420A5}" type="pres">
      <dgm:prSet presAssocID="{15CBF8E5-9064-4C10-B044-96B944753ED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lder"/>
        </a:ext>
      </dgm:extLst>
    </dgm:pt>
    <dgm:pt modelId="{330D6B28-6151-4BB0-A50C-9250C0F759E9}" type="pres">
      <dgm:prSet presAssocID="{15CBF8E5-9064-4C10-B044-96B944753ED2}" presName="spaceRect" presStyleCnt="0"/>
      <dgm:spPr/>
    </dgm:pt>
    <dgm:pt modelId="{451FE122-CA36-4C9D-8CFB-E9AF7B20634B}" type="pres">
      <dgm:prSet presAssocID="{15CBF8E5-9064-4C10-B044-96B944753ED2}" presName="parTx" presStyleLbl="revTx" presStyleIdx="3" presStyleCnt="6">
        <dgm:presLayoutVars>
          <dgm:chMax val="0"/>
          <dgm:chPref val="0"/>
        </dgm:presLayoutVars>
      </dgm:prSet>
      <dgm:spPr/>
    </dgm:pt>
    <dgm:pt modelId="{B3B6D2DE-F77C-43D7-8560-4D053E6B2878}" type="pres">
      <dgm:prSet presAssocID="{A9BA5BB0-ECDB-4BC2-B6F1-0D841CBE4B3B}" presName="sibTrans" presStyleCnt="0"/>
      <dgm:spPr/>
    </dgm:pt>
    <dgm:pt modelId="{F1ADAF4C-061E-4832-9FE8-2AEF4A88D008}" type="pres">
      <dgm:prSet presAssocID="{5CFBB54D-6300-4045-B223-C48BC4E8E39D}" presName="compNode" presStyleCnt="0"/>
      <dgm:spPr/>
    </dgm:pt>
    <dgm:pt modelId="{3DA5F5C4-E709-49BF-B542-4251418FAFC3}" type="pres">
      <dgm:prSet presAssocID="{5CFBB54D-6300-4045-B223-C48BC4E8E39D}" presName="bgRect" presStyleLbl="bgShp" presStyleIdx="4" presStyleCnt="6"/>
      <dgm:spPr/>
    </dgm:pt>
    <dgm:pt modelId="{CB1D32E7-26B9-48D6-965B-226E83525036}" type="pres">
      <dgm:prSet presAssocID="{5CFBB54D-6300-4045-B223-C48BC4E8E39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C9BBC898-7658-48E1-8851-0456BAEB3D2D}" type="pres">
      <dgm:prSet presAssocID="{5CFBB54D-6300-4045-B223-C48BC4E8E39D}" presName="spaceRect" presStyleCnt="0"/>
      <dgm:spPr/>
    </dgm:pt>
    <dgm:pt modelId="{1063CF62-AD6C-4633-BC01-5AA3DD585BF4}" type="pres">
      <dgm:prSet presAssocID="{5CFBB54D-6300-4045-B223-C48BC4E8E39D}" presName="parTx" presStyleLbl="revTx" presStyleIdx="4" presStyleCnt="6">
        <dgm:presLayoutVars>
          <dgm:chMax val="0"/>
          <dgm:chPref val="0"/>
        </dgm:presLayoutVars>
      </dgm:prSet>
      <dgm:spPr/>
    </dgm:pt>
    <dgm:pt modelId="{92675B53-18A1-4B7B-BC48-FB79A0DB30E2}" type="pres">
      <dgm:prSet presAssocID="{CBFEF23C-52B5-4ED9-9BEC-764809801388}" presName="sibTrans" presStyleCnt="0"/>
      <dgm:spPr/>
    </dgm:pt>
    <dgm:pt modelId="{765C3E9F-69FD-4618-9868-CA1D812D2764}" type="pres">
      <dgm:prSet presAssocID="{CD502C30-D679-45C1-BD4A-99A3A146ECAD}" presName="compNode" presStyleCnt="0"/>
      <dgm:spPr/>
    </dgm:pt>
    <dgm:pt modelId="{BF8731F8-0636-4DC1-A790-C79DEF1D5A16}" type="pres">
      <dgm:prSet presAssocID="{CD502C30-D679-45C1-BD4A-99A3A146ECAD}" presName="bgRect" presStyleLbl="bgShp" presStyleIdx="5" presStyleCnt="6"/>
      <dgm:spPr/>
    </dgm:pt>
    <dgm:pt modelId="{9161163B-28CB-4BB9-9952-1A1254CF02EF}" type="pres">
      <dgm:prSet presAssocID="{CD502C30-D679-45C1-BD4A-99A3A146ECA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edding Rings"/>
        </a:ext>
      </dgm:extLst>
    </dgm:pt>
    <dgm:pt modelId="{9908E610-DD1D-4386-B7FC-6622CAC0E244}" type="pres">
      <dgm:prSet presAssocID="{CD502C30-D679-45C1-BD4A-99A3A146ECAD}" presName="spaceRect" presStyleCnt="0"/>
      <dgm:spPr/>
    </dgm:pt>
    <dgm:pt modelId="{D3F78965-E6F4-4E09-B6E6-A52D0F9406A6}" type="pres">
      <dgm:prSet presAssocID="{CD502C30-D679-45C1-BD4A-99A3A146ECAD}" presName="parTx" presStyleLbl="revTx" presStyleIdx="5" presStyleCnt="6">
        <dgm:presLayoutVars>
          <dgm:chMax val="0"/>
          <dgm:chPref val="0"/>
        </dgm:presLayoutVars>
      </dgm:prSet>
      <dgm:spPr/>
    </dgm:pt>
  </dgm:ptLst>
  <dgm:cxnLst>
    <dgm:cxn modelId="{55CF2500-D7FC-4496-BFEB-F2A048E1860A}" type="presOf" srcId="{15CBF8E5-9064-4C10-B044-96B944753ED2}" destId="{451FE122-CA36-4C9D-8CFB-E9AF7B20634B}" srcOrd="0" destOrd="0" presId="urn:microsoft.com/office/officeart/2018/2/layout/IconVerticalSolidList"/>
    <dgm:cxn modelId="{D8F0AB13-467F-4446-A743-8ADABDE57EA0}" srcId="{462C1419-C2C0-4339-81CB-A2C750038C28}" destId="{746632F2-5ED3-4CF8-8CE1-C7F5DB5FADBF}" srcOrd="2" destOrd="0" parTransId="{FD1CF6C0-889A-4DF0-87A0-C0E8673A26EA}" sibTransId="{AEF0C550-6431-4612-BFB1-D7021E1095D5}"/>
    <dgm:cxn modelId="{9EB3013A-2601-49DC-B3C8-F68699D4A145}" srcId="{462C1419-C2C0-4339-81CB-A2C750038C28}" destId="{9D1FD12A-BE97-464F-B959-1B064033C416}" srcOrd="0" destOrd="0" parTransId="{6BAA4BF4-0811-40E3-9C3A-6FACC0B78888}" sibTransId="{A26F96E6-EBCA-46E6-95BD-4844A505E6D6}"/>
    <dgm:cxn modelId="{532F4D3F-65AD-4490-BB95-F7173162FF84}" type="presOf" srcId="{9D1FD12A-BE97-464F-B959-1B064033C416}" destId="{C6C02D1B-8641-402B-90CC-F15E0F4A1EAE}" srcOrd="0" destOrd="0" presId="urn:microsoft.com/office/officeart/2018/2/layout/IconVerticalSolidList"/>
    <dgm:cxn modelId="{619F8B4B-F04D-41F5-A99D-6BD7A925B17D}" type="presOf" srcId="{5CFBB54D-6300-4045-B223-C48BC4E8E39D}" destId="{1063CF62-AD6C-4633-BC01-5AA3DD585BF4}" srcOrd="0" destOrd="0" presId="urn:microsoft.com/office/officeart/2018/2/layout/IconVerticalSolidList"/>
    <dgm:cxn modelId="{075CA68A-E33B-4526-A607-9AC2CCE1FEC4}" srcId="{462C1419-C2C0-4339-81CB-A2C750038C28}" destId="{E6B9C5F7-873D-4CF4-8EA0-CB1956ADF3AB}" srcOrd="1" destOrd="0" parTransId="{49BE9D53-B7A6-4DD3-9416-3058D8517AFE}" sibTransId="{8503AD9E-00F1-4AF0-9514-CFA47AC08566}"/>
    <dgm:cxn modelId="{DD72638C-CE67-4A5B-8AB8-D79A531E8D68}" srcId="{462C1419-C2C0-4339-81CB-A2C750038C28}" destId="{15CBF8E5-9064-4C10-B044-96B944753ED2}" srcOrd="3" destOrd="0" parTransId="{A5F6A283-13A5-4C91-A45F-D79B256D90AC}" sibTransId="{A9BA5BB0-ECDB-4BC2-B6F1-0D841CBE4B3B}"/>
    <dgm:cxn modelId="{086AF98C-CA7E-4B32-8F0A-46E904C22E40}" srcId="{462C1419-C2C0-4339-81CB-A2C750038C28}" destId="{5CFBB54D-6300-4045-B223-C48BC4E8E39D}" srcOrd="4" destOrd="0" parTransId="{48D35A24-A64E-4A12-AE5A-5F260967FE5A}" sibTransId="{CBFEF23C-52B5-4ED9-9BEC-764809801388}"/>
    <dgm:cxn modelId="{9FB9D4A5-2239-47E4-9D41-2C00BF3B9824}" type="presOf" srcId="{CD502C30-D679-45C1-BD4A-99A3A146ECAD}" destId="{D3F78965-E6F4-4E09-B6E6-A52D0F9406A6}" srcOrd="0" destOrd="0" presId="urn:microsoft.com/office/officeart/2018/2/layout/IconVerticalSolidList"/>
    <dgm:cxn modelId="{6A9488BA-D5B1-4653-9284-1C2F425A138D}" type="presOf" srcId="{E6B9C5F7-873D-4CF4-8EA0-CB1956ADF3AB}" destId="{4B8A0CB3-B592-4DFA-B744-3FFE0489464F}" srcOrd="0" destOrd="0" presId="urn:microsoft.com/office/officeart/2018/2/layout/IconVerticalSolidList"/>
    <dgm:cxn modelId="{6FCBE4C7-DED9-4815-BE9D-D6397625C68D}" srcId="{462C1419-C2C0-4339-81CB-A2C750038C28}" destId="{CD502C30-D679-45C1-BD4A-99A3A146ECAD}" srcOrd="5" destOrd="0" parTransId="{74B17502-DA20-4024-A82C-A5663A1EE204}" sibTransId="{11E9DB04-9A5F-4065-826B-3E39FCE60E00}"/>
    <dgm:cxn modelId="{52A794CD-8B38-413D-AA0B-3B372EA75E4F}" type="presOf" srcId="{746632F2-5ED3-4CF8-8CE1-C7F5DB5FADBF}" destId="{F047125F-4163-4A0A-90BE-2D16B48CA660}" srcOrd="0" destOrd="0" presId="urn:microsoft.com/office/officeart/2018/2/layout/IconVerticalSolidList"/>
    <dgm:cxn modelId="{59BA85D1-5CC8-4DC5-B219-0E9314553BC3}" type="presOf" srcId="{462C1419-C2C0-4339-81CB-A2C750038C28}" destId="{C7285B1D-5377-4EAD-B429-9BBE9E66DC73}" srcOrd="0" destOrd="0" presId="urn:microsoft.com/office/officeart/2018/2/layout/IconVerticalSolidList"/>
    <dgm:cxn modelId="{3495BBA2-024C-43E7-AB1E-534BFEB6D186}" type="presParOf" srcId="{C7285B1D-5377-4EAD-B429-9BBE9E66DC73}" destId="{636AAE88-11F9-466F-8131-EE63B1393957}" srcOrd="0" destOrd="0" presId="urn:microsoft.com/office/officeart/2018/2/layout/IconVerticalSolidList"/>
    <dgm:cxn modelId="{53057766-E3CC-4DDB-AE53-66E8CB08091E}" type="presParOf" srcId="{636AAE88-11F9-466F-8131-EE63B1393957}" destId="{CB48813D-659B-4185-B518-C32E1D59FC5C}" srcOrd="0" destOrd="0" presId="urn:microsoft.com/office/officeart/2018/2/layout/IconVerticalSolidList"/>
    <dgm:cxn modelId="{0FD93B07-D45E-480D-9586-CA5CEB3E97FB}" type="presParOf" srcId="{636AAE88-11F9-466F-8131-EE63B1393957}" destId="{540AF2ED-C152-46BD-92B0-01234AB07A1B}" srcOrd="1" destOrd="0" presId="urn:microsoft.com/office/officeart/2018/2/layout/IconVerticalSolidList"/>
    <dgm:cxn modelId="{06BFF54A-5F76-4E7F-9A4A-EDEBE722AD71}" type="presParOf" srcId="{636AAE88-11F9-466F-8131-EE63B1393957}" destId="{E4D4F647-464A-4E7C-94DC-C5D191A61E0A}" srcOrd="2" destOrd="0" presId="urn:microsoft.com/office/officeart/2018/2/layout/IconVerticalSolidList"/>
    <dgm:cxn modelId="{A7F558CB-4C36-4B50-B616-A063B3256E91}" type="presParOf" srcId="{636AAE88-11F9-466F-8131-EE63B1393957}" destId="{C6C02D1B-8641-402B-90CC-F15E0F4A1EAE}" srcOrd="3" destOrd="0" presId="urn:microsoft.com/office/officeart/2018/2/layout/IconVerticalSolidList"/>
    <dgm:cxn modelId="{0F98FE37-1D24-405F-8AE5-337617377739}" type="presParOf" srcId="{C7285B1D-5377-4EAD-B429-9BBE9E66DC73}" destId="{EBB25556-92DC-48C0-BD7D-D1FEE9003274}" srcOrd="1" destOrd="0" presId="urn:microsoft.com/office/officeart/2018/2/layout/IconVerticalSolidList"/>
    <dgm:cxn modelId="{5C938204-56A5-4537-8A06-D79B41380D7A}" type="presParOf" srcId="{C7285B1D-5377-4EAD-B429-9BBE9E66DC73}" destId="{0ADABED3-6971-471A-A190-A23636BCF0AB}" srcOrd="2" destOrd="0" presId="urn:microsoft.com/office/officeart/2018/2/layout/IconVerticalSolidList"/>
    <dgm:cxn modelId="{336347F0-46BA-473F-99AC-E792BD4C9B69}" type="presParOf" srcId="{0ADABED3-6971-471A-A190-A23636BCF0AB}" destId="{862F0499-DEE2-4FD6-80AE-7CE82E838A5D}" srcOrd="0" destOrd="0" presId="urn:microsoft.com/office/officeart/2018/2/layout/IconVerticalSolidList"/>
    <dgm:cxn modelId="{5767D6EE-7FAE-423E-B884-3391870F2EC8}" type="presParOf" srcId="{0ADABED3-6971-471A-A190-A23636BCF0AB}" destId="{55CBDC98-F839-406F-B197-FFB09143FDC9}" srcOrd="1" destOrd="0" presId="urn:microsoft.com/office/officeart/2018/2/layout/IconVerticalSolidList"/>
    <dgm:cxn modelId="{D569D9E6-6C0B-4484-BA4F-072B2715B74B}" type="presParOf" srcId="{0ADABED3-6971-471A-A190-A23636BCF0AB}" destId="{F85E4D9C-F5F1-4E42-AB74-B2597F9550FD}" srcOrd="2" destOrd="0" presId="urn:microsoft.com/office/officeart/2018/2/layout/IconVerticalSolidList"/>
    <dgm:cxn modelId="{02C04ABE-4BFB-4A14-932E-34C47D7209F1}" type="presParOf" srcId="{0ADABED3-6971-471A-A190-A23636BCF0AB}" destId="{4B8A0CB3-B592-4DFA-B744-3FFE0489464F}" srcOrd="3" destOrd="0" presId="urn:microsoft.com/office/officeart/2018/2/layout/IconVerticalSolidList"/>
    <dgm:cxn modelId="{0FC92DBB-9CA5-4777-B862-ED9240BF0C20}" type="presParOf" srcId="{C7285B1D-5377-4EAD-B429-9BBE9E66DC73}" destId="{043FEEC2-4C8F-4DFD-8B1C-AD0A9899FB10}" srcOrd="3" destOrd="0" presId="urn:microsoft.com/office/officeart/2018/2/layout/IconVerticalSolidList"/>
    <dgm:cxn modelId="{0BFD4442-E62B-4B81-A2EC-49C8B2A8FC49}" type="presParOf" srcId="{C7285B1D-5377-4EAD-B429-9BBE9E66DC73}" destId="{65BB292C-8856-4ECE-9242-343485B53CA5}" srcOrd="4" destOrd="0" presId="urn:microsoft.com/office/officeart/2018/2/layout/IconVerticalSolidList"/>
    <dgm:cxn modelId="{091006AD-43B8-4C05-8FC2-9F72F3B7B631}" type="presParOf" srcId="{65BB292C-8856-4ECE-9242-343485B53CA5}" destId="{8F444F91-4410-4C80-8196-E187DCD97588}" srcOrd="0" destOrd="0" presId="urn:microsoft.com/office/officeart/2018/2/layout/IconVerticalSolidList"/>
    <dgm:cxn modelId="{204DDA88-9E8E-49E7-8956-0D33CAAEC3B5}" type="presParOf" srcId="{65BB292C-8856-4ECE-9242-343485B53CA5}" destId="{D1AF7536-8712-43E3-868C-E4D763A8927C}" srcOrd="1" destOrd="0" presId="urn:microsoft.com/office/officeart/2018/2/layout/IconVerticalSolidList"/>
    <dgm:cxn modelId="{51632AC9-3B10-4750-8892-7BB68654496D}" type="presParOf" srcId="{65BB292C-8856-4ECE-9242-343485B53CA5}" destId="{BD3D18FC-F7CF-4A0A-8598-45DC80E39BA4}" srcOrd="2" destOrd="0" presId="urn:microsoft.com/office/officeart/2018/2/layout/IconVerticalSolidList"/>
    <dgm:cxn modelId="{255F4709-396A-4E34-BD74-2C8C3F799D20}" type="presParOf" srcId="{65BB292C-8856-4ECE-9242-343485B53CA5}" destId="{F047125F-4163-4A0A-90BE-2D16B48CA660}" srcOrd="3" destOrd="0" presId="urn:microsoft.com/office/officeart/2018/2/layout/IconVerticalSolidList"/>
    <dgm:cxn modelId="{A715F7EE-9B56-41F9-A050-AA718A6A8802}" type="presParOf" srcId="{C7285B1D-5377-4EAD-B429-9BBE9E66DC73}" destId="{AC9FB4F7-36E5-4E4D-9B3F-0753ABBFC2ED}" srcOrd="5" destOrd="0" presId="urn:microsoft.com/office/officeart/2018/2/layout/IconVerticalSolidList"/>
    <dgm:cxn modelId="{EDFCD74A-ED58-4261-8242-13768DB83CC2}" type="presParOf" srcId="{C7285B1D-5377-4EAD-B429-9BBE9E66DC73}" destId="{A4B3AC99-5C8C-45BD-93EC-5F083325B43A}" srcOrd="6" destOrd="0" presId="urn:microsoft.com/office/officeart/2018/2/layout/IconVerticalSolidList"/>
    <dgm:cxn modelId="{B8C0917F-345F-4A24-BE16-E490E73E724C}" type="presParOf" srcId="{A4B3AC99-5C8C-45BD-93EC-5F083325B43A}" destId="{D123D7C3-0E44-45E5-90AF-6CEF2BD7A43C}" srcOrd="0" destOrd="0" presId="urn:microsoft.com/office/officeart/2018/2/layout/IconVerticalSolidList"/>
    <dgm:cxn modelId="{61BBCD43-7764-4A69-B26A-8DB1D46C019C}" type="presParOf" srcId="{A4B3AC99-5C8C-45BD-93EC-5F083325B43A}" destId="{E8A6CEA5-47DF-4124-AE71-82E8827420A5}" srcOrd="1" destOrd="0" presId="urn:microsoft.com/office/officeart/2018/2/layout/IconVerticalSolidList"/>
    <dgm:cxn modelId="{2DBECB7E-A19C-43E0-A777-32C82E6D83B2}" type="presParOf" srcId="{A4B3AC99-5C8C-45BD-93EC-5F083325B43A}" destId="{330D6B28-6151-4BB0-A50C-9250C0F759E9}" srcOrd="2" destOrd="0" presId="urn:microsoft.com/office/officeart/2018/2/layout/IconVerticalSolidList"/>
    <dgm:cxn modelId="{C16B1AEC-61BF-4874-BC15-F686EE0D486B}" type="presParOf" srcId="{A4B3AC99-5C8C-45BD-93EC-5F083325B43A}" destId="{451FE122-CA36-4C9D-8CFB-E9AF7B20634B}" srcOrd="3" destOrd="0" presId="urn:microsoft.com/office/officeart/2018/2/layout/IconVerticalSolidList"/>
    <dgm:cxn modelId="{2CF5D742-7E92-49C7-BC67-F419BEFCF128}" type="presParOf" srcId="{C7285B1D-5377-4EAD-B429-9BBE9E66DC73}" destId="{B3B6D2DE-F77C-43D7-8560-4D053E6B2878}" srcOrd="7" destOrd="0" presId="urn:microsoft.com/office/officeart/2018/2/layout/IconVerticalSolidList"/>
    <dgm:cxn modelId="{15F81B91-4F5D-42EC-8256-1CFFBE358934}" type="presParOf" srcId="{C7285B1D-5377-4EAD-B429-9BBE9E66DC73}" destId="{F1ADAF4C-061E-4832-9FE8-2AEF4A88D008}" srcOrd="8" destOrd="0" presId="urn:microsoft.com/office/officeart/2018/2/layout/IconVerticalSolidList"/>
    <dgm:cxn modelId="{A6CE5387-8091-41A9-A745-0D1C564C0A7D}" type="presParOf" srcId="{F1ADAF4C-061E-4832-9FE8-2AEF4A88D008}" destId="{3DA5F5C4-E709-49BF-B542-4251418FAFC3}" srcOrd="0" destOrd="0" presId="urn:microsoft.com/office/officeart/2018/2/layout/IconVerticalSolidList"/>
    <dgm:cxn modelId="{B2AA36F2-06A3-48B2-982B-E81F6AD3DA82}" type="presParOf" srcId="{F1ADAF4C-061E-4832-9FE8-2AEF4A88D008}" destId="{CB1D32E7-26B9-48D6-965B-226E83525036}" srcOrd="1" destOrd="0" presId="urn:microsoft.com/office/officeart/2018/2/layout/IconVerticalSolidList"/>
    <dgm:cxn modelId="{A02E3143-5A73-4396-8AD3-D2E6B29F2ECD}" type="presParOf" srcId="{F1ADAF4C-061E-4832-9FE8-2AEF4A88D008}" destId="{C9BBC898-7658-48E1-8851-0456BAEB3D2D}" srcOrd="2" destOrd="0" presId="urn:microsoft.com/office/officeart/2018/2/layout/IconVerticalSolidList"/>
    <dgm:cxn modelId="{9F601229-E11A-4616-917E-ABCF8A6BCC4A}" type="presParOf" srcId="{F1ADAF4C-061E-4832-9FE8-2AEF4A88D008}" destId="{1063CF62-AD6C-4633-BC01-5AA3DD585BF4}" srcOrd="3" destOrd="0" presId="urn:microsoft.com/office/officeart/2018/2/layout/IconVerticalSolidList"/>
    <dgm:cxn modelId="{1CABCF0E-7B3F-402B-B98B-DA6A8F8840D2}" type="presParOf" srcId="{C7285B1D-5377-4EAD-B429-9BBE9E66DC73}" destId="{92675B53-18A1-4B7B-BC48-FB79A0DB30E2}" srcOrd="9" destOrd="0" presId="urn:microsoft.com/office/officeart/2018/2/layout/IconVerticalSolidList"/>
    <dgm:cxn modelId="{D86C1EEA-8CB1-4DE8-A214-1F013302DDF3}" type="presParOf" srcId="{C7285B1D-5377-4EAD-B429-9BBE9E66DC73}" destId="{765C3E9F-69FD-4618-9868-CA1D812D2764}" srcOrd="10" destOrd="0" presId="urn:microsoft.com/office/officeart/2018/2/layout/IconVerticalSolidList"/>
    <dgm:cxn modelId="{69C02385-1852-4413-94CD-3AE0F67E816C}" type="presParOf" srcId="{765C3E9F-69FD-4618-9868-CA1D812D2764}" destId="{BF8731F8-0636-4DC1-A790-C79DEF1D5A16}" srcOrd="0" destOrd="0" presId="urn:microsoft.com/office/officeart/2018/2/layout/IconVerticalSolidList"/>
    <dgm:cxn modelId="{A661815D-3FA8-48DC-8E9A-C727C6D322D5}" type="presParOf" srcId="{765C3E9F-69FD-4618-9868-CA1D812D2764}" destId="{9161163B-28CB-4BB9-9952-1A1254CF02EF}" srcOrd="1" destOrd="0" presId="urn:microsoft.com/office/officeart/2018/2/layout/IconVerticalSolidList"/>
    <dgm:cxn modelId="{530D0AB0-F639-4E71-AFC3-D461D4AEEAB4}" type="presParOf" srcId="{765C3E9F-69FD-4618-9868-CA1D812D2764}" destId="{9908E610-DD1D-4386-B7FC-6622CAC0E244}" srcOrd="2" destOrd="0" presId="urn:microsoft.com/office/officeart/2018/2/layout/IconVerticalSolidList"/>
    <dgm:cxn modelId="{0F476611-8501-494D-9A00-B09341915015}" type="presParOf" srcId="{765C3E9F-69FD-4618-9868-CA1D812D2764}" destId="{D3F78965-E6F4-4E09-B6E6-A52D0F9406A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A4E352-110B-497C-A7A1-4E883B51A18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B7B9EA-B248-4CD1-B790-7399EDA79C4B}">
      <dgm:prSet/>
      <dgm:spPr/>
      <dgm:t>
        <a:bodyPr/>
        <a:lstStyle/>
        <a:p>
          <a:r>
            <a:rPr lang="en-US" b="1"/>
            <a:t>SAT Evidence Based Reading and Writing - </a:t>
          </a:r>
          <a:r>
            <a:rPr lang="en-US"/>
            <a:t>$</a:t>
          </a:r>
          <a:r>
            <a:rPr lang="en-US">
              <a:latin typeface="Calibri Light" panose="020F0302020204030204"/>
            </a:rPr>
            <a:t>55.00</a:t>
          </a:r>
          <a:r>
            <a:rPr lang="en-US"/>
            <a:t> (Additional Services Fees may apply)</a:t>
          </a:r>
        </a:p>
      </dgm:t>
    </dgm:pt>
    <dgm:pt modelId="{A2973EB6-CC1D-4533-8813-CAAF676B930F}" type="parTrans" cxnId="{A2EC241F-057B-4D7C-9DE4-5AED6FC8E185}">
      <dgm:prSet/>
      <dgm:spPr/>
      <dgm:t>
        <a:bodyPr/>
        <a:lstStyle/>
        <a:p>
          <a:endParaRPr lang="en-US"/>
        </a:p>
      </dgm:t>
    </dgm:pt>
    <dgm:pt modelId="{4029D9F5-1015-451A-B009-D45E895F9404}" type="sibTrans" cxnId="{A2EC241F-057B-4D7C-9DE4-5AED6FC8E185}">
      <dgm:prSet/>
      <dgm:spPr/>
      <dgm:t>
        <a:bodyPr/>
        <a:lstStyle/>
        <a:p>
          <a:endParaRPr lang="en-US"/>
        </a:p>
      </dgm:t>
    </dgm:pt>
    <dgm:pt modelId="{CD91875C-68B9-4041-846D-5038D24F9CEB}">
      <dgm:prSet/>
      <dgm:spPr/>
      <dgm:t>
        <a:bodyPr/>
        <a:lstStyle/>
        <a:p>
          <a:pPr rtl="0"/>
          <a:r>
            <a:rPr lang="en-US"/>
            <a:t>SAT will be given in March </a:t>
          </a:r>
          <a:r>
            <a:rPr lang="en-US">
              <a:latin typeface="Calibri Light" panose="020F0302020204030204"/>
            </a:rPr>
            <a:t>or April </a:t>
          </a:r>
          <a:r>
            <a:rPr lang="en-US"/>
            <a:t>at OCSA during a school day to all juniors.</a:t>
          </a:r>
          <a:r>
            <a:rPr lang="en-US">
              <a:latin typeface="Calibri Light" panose="020F0302020204030204"/>
            </a:rPr>
            <a:t>   </a:t>
          </a:r>
          <a:endParaRPr lang="en-US"/>
        </a:p>
      </dgm:t>
    </dgm:pt>
    <dgm:pt modelId="{D31765A9-C502-4C2E-AF99-8E6A31F52778}" type="parTrans" cxnId="{9C99BAEE-AB0C-4888-9D1E-27D105E97001}">
      <dgm:prSet/>
      <dgm:spPr/>
      <dgm:t>
        <a:bodyPr/>
        <a:lstStyle/>
        <a:p>
          <a:endParaRPr lang="en-US"/>
        </a:p>
      </dgm:t>
    </dgm:pt>
    <dgm:pt modelId="{B046A3F9-5651-4561-8226-CC04A7280614}" type="sibTrans" cxnId="{9C99BAEE-AB0C-4888-9D1E-27D105E97001}">
      <dgm:prSet/>
      <dgm:spPr/>
      <dgm:t>
        <a:bodyPr/>
        <a:lstStyle/>
        <a:p>
          <a:endParaRPr lang="en-US"/>
        </a:p>
      </dgm:t>
    </dgm:pt>
    <dgm:pt modelId="{B7AA4632-A3BB-49BC-9789-1A5976C31662}" type="pres">
      <dgm:prSet presAssocID="{F4A4E352-110B-497C-A7A1-4E883B51A187}" presName="linear" presStyleCnt="0">
        <dgm:presLayoutVars>
          <dgm:animLvl val="lvl"/>
          <dgm:resizeHandles val="exact"/>
        </dgm:presLayoutVars>
      </dgm:prSet>
      <dgm:spPr/>
    </dgm:pt>
    <dgm:pt modelId="{BBB48B1A-D88B-46F6-9AD5-1445AF0C7FE8}" type="pres">
      <dgm:prSet presAssocID="{2CB7B9EA-B248-4CD1-B790-7399EDA79C4B}" presName="parentText" presStyleLbl="node1" presStyleIdx="0" presStyleCnt="2">
        <dgm:presLayoutVars>
          <dgm:chMax val="0"/>
          <dgm:bulletEnabled val="1"/>
        </dgm:presLayoutVars>
      </dgm:prSet>
      <dgm:spPr/>
    </dgm:pt>
    <dgm:pt modelId="{288ACEB9-9967-449F-8AC7-2E1E5ED959AA}" type="pres">
      <dgm:prSet presAssocID="{4029D9F5-1015-451A-B009-D45E895F9404}" presName="spacer" presStyleCnt="0"/>
      <dgm:spPr/>
    </dgm:pt>
    <dgm:pt modelId="{22A41B56-EC8F-4277-BB7B-5B24A5310A76}" type="pres">
      <dgm:prSet presAssocID="{CD91875C-68B9-4041-846D-5038D24F9CEB}" presName="parentText" presStyleLbl="node1" presStyleIdx="1" presStyleCnt="2">
        <dgm:presLayoutVars>
          <dgm:chMax val="0"/>
          <dgm:bulletEnabled val="1"/>
        </dgm:presLayoutVars>
      </dgm:prSet>
      <dgm:spPr/>
    </dgm:pt>
  </dgm:ptLst>
  <dgm:cxnLst>
    <dgm:cxn modelId="{A5800810-F8ED-4A0E-80A8-AF1421213B91}" type="presOf" srcId="{F4A4E352-110B-497C-A7A1-4E883B51A187}" destId="{B7AA4632-A3BB-49BC-9789-1A5976C31662}" srcOrd="0" destOrd="0" presId="urn:microsoft.com/office/officeart/2005/8/layout/vList2"/>
    <dgm:cxn modelId="{A2EC241F-057B-4D7C-9DE4-5AED6FC8E185}" srcId="{F4A4E352-110B-497C-A7A1-4E883B51A187}" destId="{2CB7B9EA-B248-4CD1-B790-7399EDA79C4B}" srcOrd="0" destOrd="0" parTransId="{A2973EB6-CC1D-4533-8813-CAAF676B930F}" sibTransId="{4029D9F5-1015-451A-B009-D45E895F9404}"/>
    <dgm:cxn modelId="{6C831440-0C8E-4A22-A559-26F987516EC3}" type="presOf" srcId="{CD91875C-68B9-4041-846D-5038D24F9CEB}" destId="{22A41B56-EC8F-4277-BB7B-5B24A5310A76}" srcOrd="0" destOrd="0" presId="urn:microsoft.com/office/officeart/2005/8/layout/vList2"/>
    <dgm:cxn modelId="{53EDEB5C-C01D-4365-98FD-7833CFA41D02}" type="presOf" srcId="{2CB7B9EA-B248-4CD1-B790-7399EDA79C4B}" destId="{BBB48B1A-D88B-46F6-9AD5-1445AF0C7FE8}" srcOrd="0" destOrd="0" presId="urn:microsoft.com/office/officeart/2005/8/layout/vList2"/>
    <dgm:cxn modelId="{9C99BAEE-AB0C-4888-9D1E-27D105E97001}" srcId="{F4A4E352-110B-497C-A7A1-4E883B51A187}" destId="{CD91875C-68B9-4041-846D-5038D24F9CEB}" srcOrd="1" destOrd="0" parTransId="{D31765A9-C502-4C2E-AF99-8E6A31F52778}" sibTransId="{B046A3F9-5651-4561-8226-CC04A7280614}"/>
    <dgm:cxn modelId="{D0595B35-7A6D-4E77-A27D-C1D6A7298289}" type="presParOf" srcId="{B7AA4632-A3BB-49BC-9789-1A5976C31662}" destId="{BBB48B1A-D88B-46F6-9AD5-1445AF0C7FE8}" srcOrd="0" destOrd="0" presId="urn:microsoft.com/office/officeart/2005/8/layout/vList2"/>
    <dgm:cxn modelId="{0A2A1A51-2DC9-40FE-B95D-733DD26BCD76}" type="presParOf" srcId="{B7AA4632-A3BB-49BC-9789-1A5976C31662}" destId="{288ACEB9-9967-449F-8AC7-2E1E5ED959AA}" srcOrd="1" destOrd="0" presId="urn:microsoft.com/office/officeart/2005/8/layout/vList2"/>
    <dgm:cxn modelId="{BDCAA20F-44BD-4194-8317-CC8BF4F37882}" type="presParOf" srcId="{B7AA4632-A3BB-49BC-9789-1A5976C31662}" destId="{22A41B56-EC8F-4277-BB7B-5B24A5310A7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D07DD-0B85-4391-A770-D0BDEF0DB9F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A9327D8-8563-4429-A83A-40DC70922B63}">
      <dgm:prSet/>
      <dgm:spPr/>
      <dgm:t>
        <a:bodyPr/>
        <a:lstStyle/>
        <a:p>
          <a:r>
            <a:rPr lang="en-US" b="1"/>
            <a:t>Admission decisions</a:t>
          </a:r>
          <a:br>
            <a:rPr lang="en-US" b="1"/>
          </a:br>
          <a:r>
            <a:rPr lang="en-US"/>
            <a:t>Test results, high school grades, academic preparation, out-of-class accomplishments, special interests, and future plans—these and other kinds of information help admission officials identify applicants who can benefit most from their programs. </a:t>
          </a:r>
        </a:p>
      </dgm:t>
    </dgm:pt>
    <dgm:pt modelId="{11F0231A-1540-434E-8500-0DCD878844CD}" type="parTrans" cxnId="{08AA5A22-17FB-4008-90E4-700370306D2C}">
      <dgm:prSet/>
      <dgm:spPr/>
      <dgm:t>
        <a:bodyPr/>
        <a:lstStyle/>
        <a:p>
          <a:endParaRPr lang="en-US"/>
        </a:p>
      </dgm:t>
    </dgm:pt>
    <dgm:pt modelId="{642CACE7-E995-4A90-BBC7-9F58BEA5F8DD}" type="sibTrans" cxnId="{08AA5A22-17FB-4008-90E4-700370306D2C}">
      <dgm:prSet/>
      <dgm:spPr/>
      <dgm:t>
        <a:bodyPr/>
        <a:lstStyle/>
        <a:p>
          <a:endParaRPr lang="en-US"/>
        </a:p>
      </dgm:t>
    </dgm:pt>
    <dgm:pt modelId="{35F3FFDC-50F6-47CA-AC7C-D3AC7BC3AB91}">
      <dgm:prSet/>
      <dgm:spPr/>
      <dgm:t>
        <a:bodyPr/>
        <a:lstStyle/>
        <a:p>
          <a:r>
            <a:rPr lang="en-US" b="1"/>
            <a:t>Course placement</a:t>
          </a:r>
          <a:br>
            <a:rPr lang="en-US" b="1"/>
          </a:br>
          <a:r>
            <a:rPr lang="en-US"/>
            <a:t>Colleges usually try to take into account individual strengths and weaknesses as they place students in freshman-year courses. For example, a college may offer three sections of a subject—developmental, regular, and advanced. A student's test results, academic background, and high school grades might be used to determine which section would be most appropriate. </a:t>
          </a:r>
        </a:p>
      </dgm:t>
    </dgm:pt>
    <dgm:pt modelId="{E02CD0DF-DEB5-408A-BE31-6472BA103286}" type="parTrans" cxnId="{29DAF5A9-E276-4FD5-ABC2-6D1EE64B927C}">
      <dgm:prSet/>
      <dgm:spPr/>
      <dgm:t>
        <a:bodyPr/>
        <a:lstStyle/>
        <a:p>
          <a:endParaRPr lang="en-US"/>
        </a:p>
      </dgm:t>
    </dgm:pt>
    <dgm:pt modelId="{6FCB7520-F6C0-46DC-A705-6A2A0D6DBDE7}" type="sibTrans" cxnId="{29DAF5A9-E276-4FD5-ABC2-6D1EE64B927C}">
      <dgm:prSet/>
      <dgm:spPr/>
      <dgm:t>
        <a:bodyPr/>
        <a:lstStyle/>
        <a:p>
          <a:endParaRPr lang="en-US"/>
        </a:p>
      </dgm:t>
    </dgm:pt>
    <dgm:pt modelId="{BC6ED6A0-D644-474E-9D5B-3D3E97C86806}">
      <dgm:prSet/>
      <dgm:spPr/>
      <dgm:t>
        <a:bodyPr/>
        <a:lstStyle/>
        <a:p>
          <a:r>
            <a:rPr lang="en-US" b="1"/>
            <a:t>Academic advising</a:t>
          </a:r>
          <a:br>
            <a:rPr lang="en-US" b="1"/>
          </a:br>
          <a:r>
            <a:rPr lang="en-US"/>
            <a:t>College academic advisers may consider test results, high school academic program, high school grades, college grade estimates, planned extracurricular activities, areas in which there is a need for help, and part-time employment plans to help a student tailor an appropriate program of study. </a:t>
          </a:r>
        </a:p>
      </dgm:t>
    </dgm:pt>
    <dgm:pt modelId="{D425EE02-0F50-434E-AD9E-2AEF05F2C545}" type="parTrans" cxnId="{69E53DD6-F435-4B30-8380-C7E06FF8E027}">
      <dgm:prSet/>
      <dgm:spPr/>
      <dgm:t>
        <a:bodyPr/>
        <a:lstStyle/>
        <a:p>
          <a:endParaRPr lang="en-US"/>
        </a:p>
      </dgm:t>
    </dgm:pt>
    <dgm:pt modelId="{34CEB1C3-CE9B-4AF8-8CED-49E44558ED6B}" type="sibTrans" cxnId="{69E53DD6-F435-4B30-8380-C7E06FF8E027}">
      <dgm:prSet/>
      <dgm:spPr/>
      <dgm:t>
        <a:bodyPr/>
        <a:lstStyle/>
        <a:p>
          <a:endParaRPr lang="en-US"/>
        </a:p>
      </dgm:t>
    </dgm:pt>
    <dgm:pt modelId="{007AA0A0-0193-47F4-BA70-9AE5B3A3E55F}">
      <dgm:prSet/>
      <dgm:spPr/>
      <dgm:t>
        <a:bodyPr/>
        <a:lstStyle/>
        <a:p>
          <a:r>
            <a:rPr lang="en-US" b="1"/>
            <a:t>Scholarships and loans</a:t>
          </a:r>
          <a:br>
            <a:rPr lang="en-US" b="1"/>
          </a:br>
          <a:r>
            <a:rPr lang="en-US"/>
            <a:t>Some scholarship and loan agencies may use test results and grade predictions, with other information such as high school grades, to identify qualified candidates. However, the agencies may not look only at academic potential. The ACT score report provides information about a student's educational needs, extracurricular achievements, and educational plans. This information, along with high school grades and test scores, helps the agencies evaluate applications for scholarships, loans, and other financial assistance. </a:t>
          </a:r>
        </a:p>
      </dgm:t>
    </dgm:pt>
    <dgm:pt modelId="{DB742EF7-92DE-44BB-BA8B-7327A260DDB9}" type="parTrans" cxnId="{59FDE0B5-59B8-429F-9A44-B9748498F1C3}">
      <dgm:prSet/>
      <dgm:spPr/>
      <dgm:t>
        <a:bodyPr/>
        <a:lstStyle/>
        <a:p>
          <a:endParaRPr lang="en-US"/>
        </a:p>
      </dgm:t>
    </dgm:pt>
    <dgm:pt modelId="{85648D9C-7D7A-46FE-A2E6-B8F9EEA6A6B6}" type="sibTrans" cxnId="{59FDE0B5-59B8-429F-9A44-B9748498F1C3}">
      <dgm:prSet/>
      <dgm:spPr/>
      <dgm:t>
        <a:bodyPr/>
        <a:lstStyle/>
        <a:p>
          <a:endParaRPr lang="en-US"/>
        </a:p>
      </dgm:t>
    </dgm:pt>
    <dgm:pt modelId="{EC6EC9CD-F810-4EFF-A774-686D09F66523}" type="pres">
      <dgm:prSet presAssocID="{8D8D07DD-0B85-4391-A770-D0BDEF0DB9F8}" presName="vert0" presStyleCnt="0">
        <dgm:presLayoutVars>
          <dgm:dir/>
          <dgm:animOne val="branch"/>
          <dgm:animLvl val="lvl"/>
        </dgm:presLayoutVars>
      </dgm:prSet>
      <dgm:spPr/>
    </dgm:pt>
    <dgm:pt modelId="{577ACDC8-C182-4242-A948-710E2B62120A}" type="pres">
      <dgm:prSet presAssocID="{5A9327D8-8563-4429-A83A-40DC70922B63}" presName="thickLine" presStyleLbl="alignNode1" presStyleIdx="0" presStyleCnt="4"/>
      <dgm:spPr/>
    </dgm:pt>
    <dgm:pt modelId="{0252187F-1868-4E05-82CB-D3EA05D10375}" type="pres">
      <dgm:prSet presAssocID="{5A9327D8-8563-4429-A83A-40DC70922B63}" presName="horz1" presStyleCnt="0"/>
      <dgm:spPr/>
    </dgm:pt>
    <dgm:pt modelId="{FE8E7986-BEB8-44A0-8153-5DDEA3016532}" type="pres">
      <dgm:prSet presAssocID="{5A9327D8-8563-4429-A83A-40DC70922B63}" presName="tx1" presStyleLbl="revTx" presStyleIdx="0" presStyleCnt="4"/>
      <dgm:spPr/>
    </dgm:pt>
    <dgm:pt modelId="{A605298D-DE55-48FA-A6B1-2B2F79F8716A}" type="pres">
      <dgm:prSet presAssocID="{5A9327D8-8563-4429-A83A-40DC70922B63}" presName="vert1" presStyleCnt="0"/>
      <dgm:spPr/>
    </dgm:pt>
    <dgm:pt modelId="{61D784BE-9198-45B0-8BEF-CD01B091DB3F}" type="pres">
      <dgm:prSet presAssocID="{35F3FFDC-50F6-47CA-AC7C-D3AC7BC3AB91}" presName="thickLine" presStyleLbl="alignNode1" presStyleIdx="1" presStyleCnt="4"/>
      <dgm:spPr/>
    </dgm:pt>
    <dgm:pt modelId="{321A297D-8EAA-4268-99A8-DA1E305C0500}" type="pres">
      <dgm:prSet presAssocID="{35F3FFDC-50F6-47CA-AC7C-D3AC7BC3AB91}" presName="horz1" presStyleCnt="0"/>
      <dgm:spPr/>
    </dgm:pt>
    <dgm:pt modelId="{495230D9-02FC-4B0E-BF6D-0550988293A8}" type="pres">
      <dgm:prSet presAssocID="{35F3FFDC-50F6-47CA-AC7C-D3AC7BC3AB91}" presName="tx1" presStyleLbl="revTx" presStyleIdx="1" presStyleCnt="4"/>
      <dgm:spPr/>
    </dgm:pt>
    <dgm:pt modelId="{EDEF8699-D196-400C-8544-D54ABCC8A57B}" type="pres">
      <dgm:prSet presAssocID="{35F3FFDC-50F6-47CA-AC7C-D3AC7BC3AB91}" presName="vert1" presStyleCnt="0"/>
      <dgm:spPr/>
    </dgm:pt>
    <dgm:pt modelId="{C260957B-761B-4D34-9579-804FAA62C73A}" type="pres">
      <dgm:prSet presAssocID="{BC6ED6A0-D644-474E-9D5B-3D3E97C86806}" presName="thickLine" presStyleLbl="alignNode1" presStyleIdx="2" presStyleCnt="4"/>
      <dgm:spPr/>
    </dgm:pt>
    <dgm:pt modelId="{17C5EA6B-939B-4734-9E82-918C52AEF2A7}" type="pres">
      <dgm:prSet presAssocID="{BC6ED6A0-D644-474E-9D5B-3D3E97C86806}" presName="horz1" presStyleCnt="0"/>
      <dgm:spPr/>
    </dgm:pt>
    <dgm:pt modelId="{76BA42DB-5F35-441C-8B83-9514EF835159}" type="pres">
      <dgm:prSet presAssocID="{BC6ED6A0-D644-474E-9D5B-3D3E97C86806}" presName="tx1" presStyleLbl="revTx" presStyleIdx="2" presStyleCnt="4"/>
      <dgm:spPr/>
    </dgm:pt>
    <dgm:pt modelId="{C751E61D-B31C-4BC5-A4D8-98EEB90B73C2}" type="pres">
      <dgm:prSet presAssocID="{BC6ED6A0-D644-474E-9D5B-3D3E97C86806}" presName="vert1" presStyleCnt="0"/>
      <dgm:spPr/>
    </dgm:pt>
    <dgm:pt modelId="{46AD916E-59FD-4362-8DE6-95A4A8476F7C}" type="pres">
      <dgm:prSet presAssocID="{007AA0A0-0193-47F4-BA70-9AE5B3A3E55F}" presName="thickLine" presStyleLbl="alignNode1" presStyleIdx="3" presStyleCnt="4"/>
      <dgm:spPr/>
    </dgm:pt>
    <dgm:pt modelId="{60B335F1-34F6-4E1D-BB38-FB3FA27892EA}" type="pres">
      <dgm:prSet presAssocID="{007AA0A0-0193-47F4-BA70-9AE5B3A3E55F}" presName="horz1" presStyleCnt="0"/>
      <dgm:spPr/>
    </dgm:pt>
    <dgm:pt modelId="{2D45EEA9-925C-49C0-B197-12A1360ECFBA}" type="pres">
      <dgm:prSet presAssocID="{007AA0A0-0193-47F4-BA70-9AE5B3A3E55F}" presName="tx1" presStyleLbl="revTx" presStyleIdx="3" presStyleCnt="4"/>
      <dgm:spPr/>
    </dgm:pt>
    <dgm:pt modelId="{BD27402F-F606-4325-9683-9DEF1D71BEC7}" type="pres">
      <dgm:prSet presAssocID="{007AA0A0-0193-47F4-BA70-9AE5B3A3E55F}" presName="vert1" presStyleCnt="0"/>
      <dgm:spPr/>
    </dgm:pt>
  </dgm:ptLst>
  <dgm:cxnLst>
    <dgm:cxn modelId="{CCCE2C0F-BB7E-490F-A3A2-766FC755EA8A}" type="presOf" srcId="{007AA0A0-0193-47F4-BA70-9AE5B3A3E55F}" destId="{2D45EEA9-925C-49C0-B197-12A1360ECFBA}" srcOrd="0" destOrd="0" presId="urn:microsoft.com/office/officeart/2008/layout/LinedList"/>
    <dgm:cxn modelId="{08AA5A22-17FB-4008-90E4-700370306D2C}" srcId="{8D8D07DD-0B85-4391-A770-D0BDEF0DB9F8}" destId="{5A9327D8-8563-4429-A83A-40DC70922B63}" srcOrd="0" destOrd="0" parTransId="{11F0231A-1540-434E-8500-0DCD878844CD}" sibTransId="{642CACE7-E995-4A90-BBC7-9F58BEA5F8DD}"/>
    <dgm:cxn modelId="{EB4DD53C-1EF5-4D13-BB3C-2E927D6ED325}" type="presOf" srcId="{35F3FFDC-50F6-47CA-AC7C-D3AC7BC3AB91}" destId="{495230D9-02FC-4B0E-BF6D-0550988293A8}" srcOrd="0" destOrd="0" presId="urn:microsoft.com/office/officeart/2008/layout/LinedList"/>
    <dgm:cxn modelId="{8A6D1F5C-8FA5-430E-86AA-0C5805D59F7B}" type="presOf" srcId="{5A9327D8-8563-4429-A83A-40DC70922B63}" destId="{FE8E7986-BEB8-44A0-8153-5DDEA3016532}" srcOrd="0" destOrd="0" presId="urn:microsoft.com/office/officeart/2008/layout/LinedList"/>
    <dgm:cxn modelId="{F81AE666-FAF2-47C7-B953-8ACADAB6F456}" type="presOf" srcId="{BC6ED6A0-D644-474E-9D5B-3D3E97C86806}" destId="{76BA42DB-5F35-441C-8B83-9514EF835159}" srcOrd="0" destOrd="0" presId="urn:microsoft.com/office/officeart/2008/layout/LinedList"/>
    <dgm:cxn modelId="{29DAF5A9-E276-4FD5-ABC2-6D1EE64B927C}" srcId="{8D8D07DD-0B85-4391-A770-D0BDEF0DB9F8}" destId="{35F3FFDC-50F6-47CA-AC7C-D3AC7BC3AB91}" srcOrd="1" destOrd="0" parTransId="{E02CD0DF-DEB5-408A-BE31-6472BA103286}" sibTransId="{6FCB7520-F6C0-46DC-A705-6A2A0D6DBDE7}"/>
    <dgm:cxn modelId="{FE0499AB-9AA6-465F-9BAF-2041F7BD9EEE}" type="presOf" srcId="{8D8D07DD-0B85-4391-A770-D0BDEF0DB9F8}" destId="{EC6EC9CD-F810-4EFF-A774-686D09F66523}" srcOrd="0" destOrd="0" presId="urn:microsoft.com/office/officeart/2008/layout/LinedList"/>
    <dgm:cxn modelId="{59FDE0B5-59B8-429F-9A44-B9748498F1C3}" srcId="{8D8D07DD-0B85-4391-A770-D0BDEF0DB9F8}" destId="{007AA0A0-0193-47F4-BA70-9AE5B3A3E55F}" srcOrd="3" destOrd="0" parTransId="{DB742EF7-92DE-44BB-BA8B-7327A260DDB9}" sibTransId="{85648D9C-7D7A-46FE-A2E6-B8F9EEA6A6B6}"/>
    <dgm:cxn modelId="{69E53DD6-F435-4B30-8380-C7E06FF8E027}" srcId="{8D8D07DD-0B85-4391-A770-D0BDEF0DB9F8}" destId="{BC6ED6A0-D644-474E-9D5B-3D3E97C86806}" srcOrd="2" destOrd="0" parTransId="{D425EE02-0F50-434E-AD9E-2AEF05F2C545}" sibTransId="{34CEB1C3-CE9B-4AF8-8CED-49E44558ED6B}"/>
    <dgm:cxn modelId="{887A26B4-2FB5-4E0B-9BD6-2A8A27703857}" type="presParOf" srcId="{EC6EC9CD-F810-4EFF-A774-686D09F66523}" destId="{577ACDC8-C182-4242-A948-710E2B62120A}" srcOrd="0" destOrd="0" presId="urn:microsoft.com/office/officeart/2008/layout/LinedList"/>
    <dgm:cxn modelId="{17DFF5CB-596E-4A3B-97B2-9943D0A62B9B}" type="presParOf" srcId="{EC6EC9CD-F810-4EFF-A774-686D09F66523}" destId="{0252187F-1868-4E05-82CB-D3EA05D10375}" srcOrd="1" destOrd="0" presId="urn:microsoft.com/office/officeart/2008/layout/LinedList"/>
    <dgm:cxn modelId="{4EF2ADE5-0FE9-4B60-A7F0-4D3FA00803C6}" type="presParOf" srcId="{0252187F-1868-4E05-82CB-D3EA05D10375}" destId="{FE8E7986-BEB8-44A0-8153-5DDEA3016532}" srcOrd="0" destOrd="0" presId="urn:microsoft.com/office/officeart/2008/layout/LinedList"/>
    <dgm:cxn modelId="{09A7CF83-3BB3-4B02-A119-F671D825CF4E}" type="presParOf" srcId="{0252187F-1868-4E05-82CB-D3EA05D10375}" destId="{A605298D-DE55-48FA-A6B1-2B2F79F8716A}" srcOrd="1" destOrd="0" presId="urn:microsoft.com/office/officeart/2008/layout/LinedList"/>
    <dgm:cxn modelId="{BE48A21A-0829-489D-BDD4-3877C6281A65}" type="presParOf" srcId="{EC6EC9CD-F810-4EFF-A774-686D09F66523}" destId="{61D784BE-9198-45B0-8BEF-CD01B091DB3F}" srcOrd="2" destOrd="0" presId="urn:microsoft.com/office/officeart/2008/layout/LinedList"/>
    <dgm:cxn modelId="{13EEAF88-A205-4C18-88B3-E731A075D8A6}" type="presParOf" srcId="{EC6EC9CD-F810-4EFF-A774-686D09F66523}" destId="{321A297D-8EAA-4268-99A8-DA1E305C0500}" srcOrd="3" destOrd="0" presId="urn:microsoft.com/office/officeart/2008/layout/LinedList"/>
    <dgm:cxn modelId="{03F463E5-D6FD-48B0-9960-ED2EEC34A95B}" type="presParOf" srcId="{321A297D-8EAA-4268-99A8-DA1E305C0500}" destId="{495230D9-02FC-4B0E-BF6D-0550988293A8}" srcOrd="0" destOrd="0" presId="urn:microsoft.com/office/officeart/2008/layout/LinedList"/>
    <dgm:cxn modelId="{0C38A329-9A0B-4835-BFC2-AE7046C04717}" type="presParOf" srcId="{321A297D-8EAA-4268-99A8-DA1E305C0500}" destId="{EDEF8699-D196-400C-8544-D54ABCC8A57B}" srcOrd="1" destOrd="0" presId="urn:microsoft.com/office/officeart/2008/layout/LinedList"/>
    <dgm:cxn modelId="{1FB57069-EA86-4F68-86FA-6B452C21BA74}" type="presParOf" srcId="{EC6EC9CD-F810-4EFF-A774-686D09F66523}" destId="{C260957B-761B-4D34-9579-804FAA62C73A}" srcOrd="4" destOrd="0" presId="urn:microsoft.com/office/officeart/2008/layout/LinedList"/>
    <dgm:cxn modelId="{E03B01D0-8679-4D2B-AC5E-1955173C9AC0}" type="presParOf" srcId="{EC6EC9CD-F810-4EFF-A774-686D09F66523}" destId="{17C5EA6B-939B-4734-9E82-918C52AEF2A7}" srcOrd="5" destOrd="0" presId="urn:microsoft.com/office/officeart/2008/layout/LinedList"/>
    <dgm:cxn modelId="{05E8D4F4-67A2-4875-B547-FE0A5AFACE20}" type="presParOf" srcId="{17C5EA6B-939B-4734-9E82-918C52AEF2A7}" destId="{76BA42DB-5F35-441C-8B83-9514EF835159}" srcOrd="0" destOrd="0" presId="urn:microsoft.com/office/officeart/2008/layout/LinedList"/>
    <dgm:cxn modelId="{415780CE-DA96-4F80-B7F5-58344B706A52}" type="presParOf" srcId="{17C5EA6B-939B-4734-9E82-918C52AEF2A7}" destId="{C751E61D-B31C-4BC5-A4D8-98EEB90B73C2}" srcOrd="1" destOrd="0" presId="urn:microsoft.com/office/officeart/2008/layout/LinedList"/>
    <dgm:cxn modelId="{FD37C6A7-FE93-4AA6-A3AA-282953CB5378}" type="presParOf" srcId="{EC6EC9CD-F810-4EFF-A774-686D09F66523}" destId="{46AD916E-59FD-4362-8DE6-95A4A8476F7C}" srcOrd="6" destOrd="0" presId="urn:microsoft.com/office/officeart/2008/layout/LinedList"/>
    <dgm:cxn modelId="{5D971629-4CA1-4A79-846F-B0A0AAD6EFF8}" type="presParOf" srcId="{EC6EC9CD-F810-4EFF-A774-686D09F66523}" destId="{60B335F1-34F6-4E1D-BB38-FB3FA27892EA}" srcOrd="7" destOrd="0" presId="urn:microsoft.com/office/officeart/2008/layout/LinedList"/>
    <dgm:cxn modelId="{0A8BB42E-42FC-4C4B-A774-50A3941ECB89}" type="presParOf" srcId="{60B335F1-34F6-4E1D-BB38-FB3FA27892EA}" destId="{2D45EEA9-925C-49C0-B197-12A1360ECFBA}" srcOrd="0" destOrd="0" presId="urn:microsoft.com/office/officeart/2008/layout/LinedList"/>
    <dgm:cxn modelId="{A13B468D-5BB7-49BB-A994-F36BF9891292}" type="presParOf" srcId="{60B335F1-34F6-4E1D-BB38-FB3FA27892EA}" destId="{BD27402F-F606-4325-9683-9DEF1D71BEC7}"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A7F52F-6E1E-4067-BE01-455E7DDEDF7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0998ACE-50EC-498C-8D71-32A6EAEBABA9}">
      <dgm:prSet/>
      <dgm:spPr/>
      <dgm:t>
        <a:bodyPr/>
        <a:lstStyle/>
        <a:p>
          <a:r>
            <a:rPr lang="en-US"/>
            <a:t>Some activities and costs coming up next year</a:t>
          </a:r>
        </a:p>
      </dgm:t>
    </dgm:pt>
    <dgm:pt modelId="{74635314-FEB9-4FDC-8089-3894742E7472}" type="parTrans" cxnId="{E20DB546-24C4-436F-A2D4-E9EF4D42B1FE}">
      <dgm:prSet/>
      <dgm:spPr/>
      <dgm:t>
        <a:bodyPr/>
        <a:lstStyle/>
        <a:p>
          <a:endParaRPr lang="en-US"/>
        </a:p>
      </dgm:t>
    </dgm:pt>
    <dgm:pt modelId="{A121A1F5-35C1-4B44-BD36-5E93A0806FBF}" type="sibTrans" cxnId="{E20DB546-24C4-436F-A2D4-E9EF4D42B1FE}">
      <dgm:prSet/>
      <dgm:spPr/>
      <dgm:t>
        <a:bodyPr/>
        <a:lstStyle/>
        <a:p>
          <a:endParaRPr lang="en-US"/>
        </a:p>
      </dgm:t>
    </dgm:pt>
    <dgm:pt modelId="{91AF0269-682B-44F8-9565-A03F87E14FAC}">
      <dgm:prSet/>
      <dgm:spPr/>
      <dgm:t>
        <a:bodyPr/>
        <a:lstStyle/>
        <a:p>
          <a:r>
            <a:rPr lang="en-US"/>
            <a:t>Senior Pictures</a:t>
          </a:r>
        </a:p>
      </dgm:t>
    </dgm:pt>
    <dgm:pt modelId="{408530AB-0FC3-44E1-A8CE-1676471E35F2}" type="parTrans" cxnId="{2FE10EF5-B397-48A7-B148-102D9DC2CACE}">
      <dgm:prSet/>
      <dgm:spPr/>
      <dgm:t>
        <a:bodyPr/>
        <a:lstStyle/>
        <a:p>
          <a:endParaRPr lang="en-US"/>
        </a:p>
      </dgm:t>
    </dgm:pt>
    <dgm:pt modelId="{F4DD817A-7624-49F7-954F-7C3973D51065}" type="sibTrans" cxnId="{2FE10EF5-B397-48A7-B148-102D9DC2CACE}">
      <dgm:prSet/>
      <dgm:spPr/>
      <dgm:t>
        <a:bodyPr/>
        <a:lstStyle/>
        <a:p>
          <a:endParaRPr lang="en-US"/>
        </a:p>
      </dgm:t>
    </dgm:pt>
    <dgm:pt modelId="{9B22394C-6969-4CA0-9E03-F1E462EA6385}">
      <dgm:prSet/>
      <dgm:spPr/>
      <dgm:t>
        <a:bodyPr/>
        <a:lstStyle/>
        <a:p>
          <a:r>
            <a:rPr lang="en-US"/>
            <a:t>Cap, Gown, Ring, Announcements etc.</a:t>
          </a:r>
        </a:p>
      </dgm:t>
    </dgm:pt>
    <dgm:pt modelId="{730C3EF2-488A-4CA1-B974-6A1853EF3E90}" type="parTrans" cxnId="{E904B8BF-2EC9-499B-903A-65E78400F7BD}">
      <dgm:prSet/>
      <dgm:spPr/>
      <dgm:t>
        <a:bodyPr/>
        <a:lstStyle/>
        <a:p>
          <a:endParaRPr lang="en-US"/>
        </a:p>
      </dgm:t>
    </dgm:pt>
    <dgm:pt modelId="{1560F926-25CC-43B6-A1E7-F8EE7224F58D}" type="sibTrans" cxnId="{E904B8BF-2EC9-499B-903A-65E78400F7BD}">
      <dgm:prSet/>
      <dgm:spPr/>
      <dgm:t>
        <a:bodyPr/>
        <a:lstStyle/>
        <a:p>
          <a:endParaRPr lang="en-US"/>
        </a:p>
      </dgm:t>
    </dgm:pt>
    <dgm:pt modelId="{326A6B00-DB98-42B3-B36E-E7FFF29239CA}">
      <dgm:prSet/>
      <dgm:spPr/>
      <dgm:t>
        <a:bodyPr/>
        <a:lstStyle/>
        <a:p>
          <a:pPr rtl="0"/>
          <a:r>
            <a:rPr lang="en-US"/>
            <a:t>College</a:t>
          </a:r>
          <a:r>
            <a:rPr lang="en-US">
              <a:latin typeface="Calibri Light" panose="020F0302020204030204"/>
            </a:rPr>
            <a:t> Virtual</a:t>
          </a:r>
          <a:r>
            <a:rPr lang="en-US"/>
            <a:t> Visits</a:t>
          </a:r>
        </a:p>
      </dgm:t>
    </dgm:pt>
    <dgm:pt modelId="{691A83E4-B6BA-42E3-A646-873B17841CF5}" type="parTrans" cxnId="{74131B9A-1742-4C20-A636-300E8DD742D1}">
      <dgm:prSet/>
      <dgm:spPr/>
      <dgm:t>
        <a:bodyPr/>
        <a:lstStyle/>
        <a:p>
          <a:endParaRPr lang="en-US"/>
        </a:p>
      </dgm:t>
    </dgm:pt>
    <dgm:pt modelId="{365914D1-2CAA-427C-A185-17B3DBB25624}" type="sibTrans" cxnId="{74131B9A-1742-4C20-A636-300E8DD742D1}">
      <dgm:prSet/>
      <dgm:spPr/>
      <dgm:t>
        <a:bodyPr/>
        <a:lstStyle/>
        <a:p>
          <a:endParaRPr lang="en-US"/>
        </a:p>
      </dgm:t>
    </dgm:pt>
    <dgm:pt modelId="{2DBA399D-DF19-4CA2-AF02-7D3C25A49ACE}">
      <dgm:prSet/>
      <dgm:spPr/>
      <dgm:t>
        <a:bodyPr/>
        <a:lstStyle/>
        <a:p>
          <a:r>
            <a:rPr lang="en-US"/>
            <a:t>College applications</a:t>
          </a:r>
        </a:p>
      </dgm:t>
    </dgm:pt>
    <dgm:pt modelId="{2A716E48-58D0-4D63-B279-4F256EBA4528}" type="parTrans" cxnId="{E8C13EE7-8536-4101-84B1-248296086009}">
      <dgm:prSet/>
      <dgm:spPr/>
      <dgm:t>
        <a:bodyPr/>
        <a:lstStyle/>
        <a:p>
          <a:endParaRPr lang="en-US"/>
        </a:p>
      </dgm:t>
    </dgm:pt>
    <dgm:pt modelId="{02FA3D9B-D55D-403C-A185-BF1C461FB0DF}" type="sibTrans" cxnId="{E8C13EE7-8536-4101-84B1-248296086009}">
      <dgm:prSet/>
      <dgm:spPr/>
      <dgm:t>
        <a:bodyPr/>
        <a:lstStyle/>
        <a:p>
          <a:endParaRPr lang="en-US"/>
        </a:p>
      </dgm:t>
    </dgm:pt>
    <dgm:pt modelId="{63678B17-9A77-4CCA-AAF4-710BD00C55F6}">
      <dgm:prSet/>
      <dgm:spPr/>
      <dgm:t>
        <a:bodyPr/>
        <a:lstStyle/>
        <a:p>
          <a:r>
            <a:rPr lang="en-US"/>
            <a:t>Entrance Tests</a:t>
          </a:r>
        </a:p>
      </dgm:t>
    </dgm:pt>
    <dgm:pt modelId="{A0AC2F85-DC78-47AF-9100-18FBBC5C5B79}" type="parTrans" cxnId="{D14CD90C-54F3-4429-B4C5-0B7DA97A34F2}">
      <dgm:prSet/>
      <dgm:spPr/>
      <dgm:t>
        <a:bodyPr/>
        <a:lstStyle/>
        <a:p>
          <a:endParaRPr lang="en-US"/>
        </a:p>
      </dgm:t>
    </dgm:pt>
    <dgm:pt modelId="{E57489C3-C246-4BE9-93B3-F074CE6BD8A4}" type="sibTrans" cxnId="{D14CD90C-54F3-4429-B4C5-0B7DA97A34F2}">
      <dgm:prSet/>
      <dgm:spPr/>
      <dgm:t>
        <a:bodyPr/>
        <a:lstStyle/>
        <a:p>
          <a:endParaRPr lang="en-US"/>
        </a:p>
      </dgm:t>
    </dgm:pt>
    <dgm:pt modelId="{2421A17E-3481-4E15-B443-F9526DD03986}">
      <dgm:prSet/>
      <dgm:spPr/>
      <dgm:t>
        <a:bodyPr/>
        <a:lstStyle/>
        <a:p>
          <a:r>
            <a:rPr lang="en-US"/>
            <a:t>Prom</a:t>
          </a:r>
        </a:p>
      </dgm:t>
    </dgm:pt>
    <dgm:pt modelId="{E94D611A-D4CB-4604-A147-DB827E1ED28F}" type="parTrans" cxnId="{D3622FF3-57F7-44E0-8B37-39C610452EA3}">
      <dgm:prSet/>
      <dgm:spPr/>
      <dgm:t>
        <a:bodyPr/>
        <a:lstStyle/>
        <a:p>
          <a:endParaRPr lang="en-US"/>
        </a:p>
      </dgm:t>
    </dgm:pt>
    <dgm:pt modelId="{2F15DE19-D96D-437B-98AA-7270A6745758}" type="sibTrans" cxnId="{D3622FF3-57F7-44E0-8B37-39C610452EA3}">
      <dgm:prSet/>
      <dgm:spPr/>
      <dgm:t>
        <a:bodyPr/>
        <a:lstStyle/>
        <a:p>
          <a:endParaRPr lang="en-US"/>
        </a:p>
      </dgm:t>
    </dgm:pt>
    <dgm:pt modelId="{571E100E-BC6F-486B-8524-02828EDA7B96}">
      <dgm:prSet/>
      <dgm:spPr/>
      <dgm:t>
        <a:bodyPr/>
        <a:lstStyle/>
        <a:p>
          <a:r>
            <a:rPr lang="en-US"/>
            <a:t>Grad Night/Bash</a:t>
          </a:r>
        </a:p>
      </dgm:t>
    </dgm:pt>
    <dgm:pt modelId="{52DAC827-DCB1-4D9D-9170-1B51B4191B38}" type="parTrans" cxnId="{E5395772-482A-47E5-8354-8A5F35E5CBC0}">
      <dgm:prSet/>
      <dgm:spPr/>
      <dgm:t>
        <a:bodyPr/>
        <a:lstStyle/>
        <a:p>
          <a:endParaRPr lang="en-US"/>
        </a:p>
      </dgm:t>
    </dgm:pt>
    <dgm:pt modelId="{4740FFF7-B408-4E7E-9EFC-D159D36E46A1}" type="sibTrans" cxnId="{E5395772-482A-47E5-8354-8A5F35E5CBC0}">
      <dgm:prSet/>
      <dgm:spPr/>
      <dgm:t>
        <a:bodyPr/>
        <a:lstStyle/>
        <a:p>
          <a:endParaRPr lang="en-US"/>
        </a:p>
      </dgm:t>
    </dgm:pt>
    <dgm:pt modelId="{94F966C1-45D8-48BE-8F9E-4A5ECBE2EF36}">
      <dgm:prSet/>
      <dgm:spPr/>
      <dgm:t>
        <a:bodyPr/>
        <a:lstStyle/>
        <a:p>
          <a:r>
            <a:rPr lang="en-US"/>
            <a:t>Yearbook</a:t>
          </a:r>
        </a:p>
      </dgm:t>
    </dgm:pt>
    <dgm:pt modelId="{022148EB-EBC6-43AA-A21C-79EC6D8EB160}" type="parTrans" cxnId="{6E76AC8E-5041-4221-9531-31FBC03AD0BA}">
      <dgm:prSet/>
      <dgm:spPr/>
      <dgm:t>
        <a:bodyPr/>
        <a:lstStyle/>
        <a:p>
          <a:endParaRPr lang="en-US"/>
        </a:p>
      </dgm:t>
    </dgm:pt>
    <dgm:pt modelId="{8F856266-59E6-4E5A-B847-38B181ECDB95}" type="sibTrans" cxnId="{6E76AC8E-5041-4221-9531-31FBC03AD0BA}">
      <dgm:prSet/>
      <dgm:spPr/>
      <dgm:t>
        <a:bodyPr/>
        <a:lstStyle/>
        <a:p>
          <a:endParaRPr lang="en-US"/>
        </a:p>
      </dgm:t>
    </dgm:pt>
    <dgm:pt modelId="{471A24B9-0196-40AA-87A7-723C4F1175CF}" type="pres">
      <dgm:prSet presAssocID="{7BA7F52F-6E1E-4067-BE01-455E7DDEDF7B}" presName="vert0" presStyleCnt="0">
        <dgm:presLayoutVars>
          <dgm:dir/>
          <dgm:animOne val="branch"/>
          <dgm:animLvl val="lvl"/>
        </dgm:presLayoutVars>
      </dgm:prSet>
      <dgm:spPr/>
    </dgm:pt>
    <dgm:pt modelId="{D2B33848-5ED1-4732-83E7-3651735D760F}" type="pres">
      <dgm:prSet presAssocID="{20998ACE-50EC-498C-8D71-32A6EAEBABA9}" presName="thickLine" presStyleLbl="alignNode1" presStyleIdx="0" presStyleCnt="9"/>
      <dgm:spPr/>
    </dgm:pt>
    <dgm:pt modelId="{11C9F695-AB4E-417B-B24E-3F42B3C398CF}" type="pres">
      <dgm:prSet presAssocID="{20998ACE-50EC-498C-8D71-32A6EAEBABA9}" presName="horz1" presStyleCnt="0"/>
      <dgm:spPr/>
    </dgm:pt>
    <dgm:pt modelId="{A0FEB47D-EFAC-436C-91BC-079E763D2DB5}" type="pres">
      <dgm:prSet presAssocID="{20998ACE-50EC-498C-8D71-32A6EAEBABA9}" presName="tx1" presStyleLbl="revTx" presStyleIdx="0" presStyleCnt="9"/>
      <dgm:spPr/>
    </dgm:pt>
    <dgm:pt modelId="{1D7D2938-74FF-4913-BB79-47ACD8A76855}" type="pres">
      <dgm:prSet presAssocID="{20998ACE-50EC-498C-8D71-32A6EAEBABA9}" presName="vert1" presStyleCnt="0"/>
      <dgm:spPr/>
    </dgm:pt>
    <dgm:pt modelId="{D9293206-C9E9-499C-B886-595D6A3C8493}" type="pres">
      <dgm:prSet presAssocID="{91AF0269-682B-44F8-9565-A03F87E14FAC}" presName="thickLine" presStyleLbl="alignNode1" presStyleIdx="1" presStyleCnt="9"/>
      <dgm:spPr/>
    </dgm:pt>
    <dgm:pt modelId="{7AECEF6F-1B86-4C2C-837F-3EDB76E38875}" type="pres">
      <dgm:prSet presAssocID="{91AF0269-682B-44F8-9565-A03F87E14FAC}" presName="horz1" presStyleCnt="0"/>
      <dgm:spPr/>
    </dgm:pt>
    <dgm:pt modelId="{946A0ACA-59AD-4ECB-AA9C-466A8B4AE917}" type="pres">
      <dgm:prSet presAssocID="{91AF0269-682B-44F8-9565-A03F87E14FAC}" presName="tx1" presStyleLbl="revTx" presStyleIdx="1" presStyleCnt="9"/>
      <dgm:spPr/>
    </dgm:pt>
    <dgm:pt modelId="{8876C9AE-F68D-414F-9D7F-8F781ACC621B}" type="pres">
      <dgm:prSet presAssocID="{91AF0269-682B-44F8-9565-A03F87E14FAC}" presName="vert1" presStyleCnt="0"/>
      <dgm:spPr/>
    </dgm:pt>
    <dgm:pt modelId="{39C956C6-2F59-42F2-B3FF-3A76EA1788C1}" type="pres">
      <dgm:prSet presAssocID="{9B22394C-6969-4CA0-9E03-F1E462EA6385}" presName="thickLine" presStyleLbl="alignNode1" presStyleIdx="2" presStyleCnt="9"/>
      <dgm:spPr/>
    </dgm:pt>
    <dgm:pt modelId="{0C6DDCBF-D4AF-4DEF-B291-1C167841A4E4}" type="pres">
      <dgm:prSet presAssocID="{9B22394C-6969-4CA0-9E03-F1E462EA6385}" presName="horz1" presStyleCnt="0"/>
      <dgm:spPr/>
    </dgm:pt>
    <dgm:pt modelId="{57A52FC0-F146-4547-9A6F-C1F19D7DEF01}" type="pres">
      <dgm:prSet presAssocID="{9B22394C-6969-4CA0-9E03-F1E462EA6385}" presName="tx1" presStyleLbl="revTx" presStyleIdx="2" presStyleCnt="9"/>
      <dgm:spPr/>
    </dgm:pt>
    <dgm:pt modelId="{D9B2FE94-8644-4EFA-9C4B-2DDC45CA828B}" type="pres">
      <dgm:prSet presAssocID="{9B22394C-6969-4CA0-9E03-F1E462EA6385}" presName="vert1" presStyleCnt="0"/>
      <dgm:spPr/>
    </dgm:pt>
    <dgm:pt modelId="{E4BB42BE-4516-4ECA-9EEE-4974543E9E13}" type="pres">
      <dgm:prSet presAssocID="{326A6B00-DB98-42B3-B36E-E7FFF29239CA}" presName="thickLine" presStyleLbl="alignNode1" presStyleIdx="3" presStyleCnt="9"/>
      <dgm:spPr/>
    </dgm:pt>
    <dgm:pt modelId="{658D3CEE-56CC-4C4E-85A4-4C4F57E3876D}" type="pres">
      <dgm:prSet presAssocID="{326A6B00-DB98-42B3-B36E-E7FFF29239CA}" presName="horz1" presStyleCnt="0"/>
      <dgm:spPr/>
    </dgm:pt>
    <dgm:pt modelId="{2B83D977-8D8A-4B59-ACC1-74CB17234A88}" type="pres">
      <dgm:prSet presAssocID="{326A6B00-DB98-42B3-B36E-E7FFF29239CA}" presName="tx1" presStyleLbl="revTx" presStyleIdx="3" presStyleCnt="9"/>
      <dgm:spPr/>
    </dgm:pt>
    <dgm:pt modelId="{E7870A34-7348-44B5-B675-3DE9AED48BC9}" type="pres">
      <dgm:prSet presAssocID="{326A6B00-DB98-42B3-B36E-E7FFF29239CA}" presName="vert1" presStyleCnt="0"/>
      <dgm:spPr/>
    </dgm:pt>
    <dgm:pt modelId="{1D015AFA-9465-4B38-8F0C-BCDB95CCB306}" type="pres">
      <dgm:prSet presAssocID="{2DBA399D-DF19-4CA2-AF02-7D3C25A49ACE}" presName="thickLine" presStyleLbl="alignNode1" presStyleIdx="4" presStyleCnt="9"/>
      <dgm:spPr/>
    </dgm:pt>
    <dgm:pt modelId="{06B9EBE0-7D6E-468A-A6BD-31ECF4FF9458}" type="pres">
      <dgm:prSet presAssocID="{2DBA399D-DF19-4CA2-AF02-7D3C25A49ACE}" presName="horz1" presStyleCnt="0"/>
      <dgm:spPr/>
    </dgm:pt>
    <dgm:pt modelId="{1A6B4B78-095B-4668-9DBC-007083D0650D}" type="pres">
      <dgm:prSet presAssocID="{2DBA399D-DF19-4CA2-AF02-7D3C25A49ACE}" presName="tx1" presStyleLbl="revTx" presStyleIdx="4" presStyleCnt="9"/>
      <dgm:spPr/>
    </dgm:pt>
    <dgm:pt modelId="{8038CCAF-0336-4CF2-9D46-AF37D55F8372}" type="pres">
      <dgm:prSet presAssocID="{2DBA399D-DF19-4CA2-AF02-7D3C25A49ACE}" presName="vert1" presStyleCnt="0"/>
      <dgm:spPr/>
    </dgm:pt>
    <dgm:pt modelId="{8FFC1247-FD7B-4501-AC7E-DC3D08BB10C1}" type="pres">
      <dgm:prSet presAssocID="{63678B17-9A77-4CCA-AAF4-710BD00C55F6}" presName="thickLine" presStyleLbl="alignNode1" presStyleIdx="5" presStyleCnt="9"/>
      <dgm:spPr/>
    </dgm:pt>
    <dgm:pt modelId="{89886247-9AA7-4C58-985C-614218B0660F}" type="pres">
      <dgm:prSet presAssocID="{63678B17-9A77-4CCA-AAF4-710BD00C55F6}" presName="horz1" presStyleCnt="0"/>
      <dgm:spPr/>
    </dgm:pt>
    <dgm:pt modelId="{1457DEA3-6EEF-4888-BB47-C7FCA08757F2}" type="pres">
      <dgm:prSet presAssocID="{63678B17-9A77-4CCA-AAF4-710BD00C55F6}" presName="tx1" presStyleLbl="revTx" presStyleIdx="5" presStyleCnt="9"/>
      <dgm:spPr/>
    </dgm:pt>
    <dgm:pt modelId="{6B0FFADC-5FD2-473B-98F8-3680E21EFEC1}" type="pres">
      <dgm:prSet presAssocID="{63678B17-9A77-4CCA-AAF4-710BD00C55F6}" presName="vert1" presStyleCnt="0"/>
      <dgm:spPr/>
    </dgm:pt>
    <dgm:pt modelId="{481DB7B2-5E8D-49B6-B4ED-16255C6D35FF}" type="pres">
      <dgm:prSet presAssocID="{2421A17E-3481-4E15-B443-F9526DD03986}" presName="thickLine" presStyleLbl="alignNode1" presStyleIdx="6" presStyleCnt="9"/>
      <dgm:spPr/>
    </dgm:pt>
    <dgm:pt modelId="{C1D16E74-1E00-42EC-9510-084A5D8F549E}" type="pres">
      <dgm:prSet presAssocID="{2421A17E-3481-4E15-B443-F9526DD03986}" presName="horz1" presStyleCnt="0"/>
      <dgm:spPr/>
    </dgm:pt>
    <dgm:pt modelId="{64B9E306-B3AC-4BFF-AD56-CA8D9DDE986A}" type="pres">
      <dgm:prSet presAssocID="{2421A17E-3481-4E15-B443-F9526DD03986}" presName="tx1" presStyleLbl="revTx" presStyleIdx="6" presStyleCnt="9"/>
      <dgm:spPr/>
    </dgm:pt>
    <dgm:pt modelId="{0E5CF4A0-72EA-437F-B406-5C42090BE728}" type="pres">
      <dgm:prSet presAssocID="{2421A17E-3481-4E15-B443-F9526DD03986}" presName="vert1" presStyleCnt="0"/>
      <dgm:spPr/>
    </dgm:pt>
    <dgm:pt modelId="{01861FA9-1A29-4259-8F8A-8F871E7D56BE}" type="pres">
      <dgm:prSet presAssocID="{571E100E-BC6F-486B-8524-02828EDA7B96}" presName="thickLine" presStyleLbl="alignNode1" presStyleIdx="7" presStyleCnt="9"/>
      <dgm:spPr/>
    </dgm:pt>
    <dgm:pt modelId="{18C64BB0-C4C9-4200-B18F-E9E6EFC1727C}" type="pres">
      <dgm:prSet presAssocID="{571E100E-BC6F-486B-8524-02828EDA7B96}" presName="horz1" presStyleCnt="0"/>
      <dgm:spPr/>
    </dgm:pt>
    <dgm:pt modelId="{7248A439-5D17-4EE3-888A-8AF0BA61B29D}" type="pres">
      <dgm:prSet presAssocID="{571E100E-BC6F-486B-8524-02828EDA7B96}" presName="tx1" presStyleLbl="revTx" presStyleIdx="7" presStyleCnt="9"/>
      <dgm:spPr/>
    </dgm:pt>
    <dgm:pt modelId="{3BE50DCC-A542-405C-8DF2-3AA82F6F2C83}" type="pres">
      <dgm:prSet presAssocID="{571E100E-BC6F-486B-8524-02828EDA7B96}" presName="vert1" presStyleCnt="0"/>
      <dgm:spPr/>
    </dgm:pt>
    <dgm:pt modelId="{F187224E-394C-42E2-84F4-EFFB6FCE138B}" type="pres">
      <dgm:prSet presAssocID="{94F966C1-45D8-48BE-8F9E-4A5ECBE2EF36}" presName="thickLine" presStyleLbl="alignNode1" presStyleIdx="8" presStyleCnt="9"/>
      <dgm:spPr/>
    </dgm:pt>
    <dgm:pt modelId="{E2B3D51A-1004-4354-B3BE-0EED35D2DA67}" type="pres">
      <dgm:prSet presAssocID="{94F966C1-45D8-48BE-8F9E-4A5ECBE2EF36}" presName="horz1" presStyleCnt="0"/>
      <dgm:spPr/>
    </dgm:pt>
    <dgm:pt modelId="{A969BE4C-08C0-49CE-AA15-25B34FCB8E0E}" type="pres">
      <dgm:prSet presAssocID="{94F966C1-45D8-48BE-8F9E-4A5ECBE2EF36}" presName="tx1" presStyleLbl="revTx" presStyleIdx="8" presStyleCnt="9"/>
      <dgm:spPr/>
    </dgm:pt>
    <dgm:pt modelId="{189DEA38-AA0D-4F5F-9ED0-5C027A4027BF}" type="pres">
      <dgm:prSet presAssocID="{94F966C1-45D8-48BE-8F9E-4A5ECBE2EF36}" presName="vert1" presStyleCnt="0"/>
      <dgm:spPr/>
    </dgm:pt>
  </dgm:ptLst>
  <dgm:cxnLst>
    <dgm:cxn modelId="{45E75F02-FF4F-4139-B2D1-EB0E4073916A}" type="presOf" srcId="{63678B17-9A77-4CCA-AAF4-710BD00C55F6}" destId="{1457DEA3-6EEF-4888-BB47-C7FCA08757F2}" srcOrd="0" destOrd="0" presId="urn:microsoft.com/office/officeart/2008/layout/LinedList"/>
    <dgm:cxn modelId="{D14CD90C-54F3-4429-B4C5-0B7DA97A34F2}" srcId="{7BA7F52F-6E1E-4067-BE01-455E7DDEDF7B}" destId="{63678B17-9A77-4CCA-AAF4-710BD00C55F6}" srcOrd="5" destOrd="0" parTransId="{A0AC2F85-DC78-47AF-9100-18FBBC5C5B79}" sibTransId="{E57489C3-C246-4BE9-93B3-F074CE6BD8A4}"/>
    <dgm:cxn modelId="{2CD3FE12-C673-4393-981C-E33B0FF2441A}" type="presOf" srcId="{91AF0269-682B-44F8-9565-A03F87E14FAC}" destId="{946A0ACA-59AD-4ECB-AA9C-466A8B4AE917}" srcOrd="0" destOrd="0" presId="urn:microsoft.com/office/officeart/2008/layout/LinedList"/>
    <dgm:cxn modelId="{59FB4A1B-2C52-4082-9EB7-DCD49E4532C8}" type="presOf" srcId="{2DBA399D-DF19-4CA2-AF02-7D3C25A49ACE}" destId="{1A6B4B78-095B-4668-9DBC-007083D0650D}" srcOrd="0" destOrd="0" presId="urn:microsoft.com/office/officeart/2008/layout/LinedList"/>
    <dgm:cxn modelId="{E20DB546-24C4-436F-A2D4-E9EF4D42B1FE}" srcId="{7BA7F52F-6E1E-4067-BE01-455E7DDEDF7B}" destId="{20998ACE-50EC-498C-8D71-32A6EAEBABA9}" srcOrd="0" destOrd="0" parTransId="{74635314-FEB9-4FDC-8089-3894742E7472}" sibTransId="{A121A1F5-35C1-4B44-BD36-5E93A0806FBF}"/>
    <dgm:cxn modelId="{22683C6E-F55C-4213-8972-56B256FC6657}" type="presOf" srcId="{7BA7F52F-6E1E-4067-BE01-455E7DDEDF7B}" destId="{471A24B9-0196-40AA-87A7-723C4F1175CF}" srcOrd="0" destOrd="0" presId="urn:microsoft.com/office/officeart/2008/layout/LinedList"/>
    <dgm:cxn modelId="{E5395772-482A-47E5-8354-8A5F35E5CBC0}" srcId="{7BA7F52F-6E1E-4067-BE01-455E7DDEDF7B}" destId="{571E100E-BC6F-486B-8524-02828EDA7B96}" srcOrd="7" destOrd="0" parTransId="{52DAC827-DCB1-4D9D-9170-1B51B4191B38}" sibTransId="{4740FFF7-B408-4E7E-9EFC-D159D36E46A1}"/>
    <dgm:cxn modelId="{AD5D0374-D166-4228-9F33-005281243A20}" type="presOf" srcId="{326A6B00-DB98-42B3-B36E-E7FFF29239CA}" destId="{2B83D977-8D8A-4B59-ACC1-74CB17234A88}" srcOrd="0" destOrd="0" presId="urn:microsoft.com/office/officeart/2008/layout/LinedList"/>
    <dgm:cxn modelId="{EA3F948E-1D6F-407B-A4ED-640F3835EF47}" type="presOf" srcId="{94F966C1-45D8-48BE-8F9E-4A5ECBE2EF36}" destId="{A969BE4C-08C0-49CE-AA15-25B34FCB8E0E}" srcOrd="0" destOrd="0" presId="urn:microsoft.com/office/officeart/2008/layout/LinedList"/>
    <dgm:cxn modelId="{6E76AC8E-5041-4221-9531-31FBC03AD0BA}" srcId="{7BA7F52F-6E1E-4067-BE01-455E7DDEDF7B}" destId="{94F966C1-45D8-48BE-8F9E-4A5ECBE2EF36}" srcOrd="8" destOrd="0" parTransId="{022148EB-EBC6-43AA-A21C-79EC6D8EB160}" sibTransId="{8F856266-59E6-4E5A-B847-38B181ECDB95}"/>
    <dgm:cxn modelId="{BA6F8D96-9BE3-414D-9742-29690E6A2D9A}" type="presOf" srcId="{20998ACE-50EC-498C-8D71-32A6EAEBABA9}" destId="{A0FEB47D-EFAC-436C-91BC-079E763D2DB5}" srcOrd="0" destOrd="0" presId="urn:microsoft.com/office/officeart/2008/layout/LinedList"/>
    <dgm:cxn modelId="{74131B9A-1742-4C20-A636-300E8DD742D1}" srcId="{7BA7F52F-6E1E-4067-BE01-455E7DDEDF7B}" destId="{326A6B00-DB98-42B3-B36E-E7FFF29239CA}" srcOrd="3" destOrd="0" parTransId="{691A83E4-B6BA-42E3-A646-873B17841CF5}" sibTransId="{365914D1-2CAA-427C-A185-17B3DBB25624}"/>
    <dgm:cxn modelId="{6F2B09B1-0541-4D16-996E-E77792563C5B}" type="presOf" srcId="{571E100E-BC6F-486B-8524-02828EDA7B96}" destId="{7248A439-5D17-4EE3-888A-8AF0BA61B29D}" srcOrd="0" destOrd="0" presId="urn:microsoft.com/office/officeart/2008/layout/LinedList"/>
    <dgm:cxn modelId="{E904B8BF-2EC9-499B-903A-65E78400F7BD}" srcId="{7BA7F52F-6E1E-4067-BE01-455E7DDEDF7B}" destId="{9B22394C-6969-4CA0-9E03-F1E462EA6385}" srcOrd="2" destOrd="0" parTransId="{730C3EF2-488A-4CA1-B974-6A1853EF3E90}" sibTransId="{1560F926-25CC-43B6-A1E7-F8EE7224F58D}"/>
    <dgm:cxn modelId="{592F6ED6-F5D4-4751-9720-CF6200619AFD}" type="presOf" srcId="{9B22394C-6969-4CA0-9E03-F1E462EA6385}" destId="{57A52FC0-F146-4547-9A6F-C1F19D7DEF01}" srcOrd="0" destOrd="0" presId="urn:microsoft.com/office/officeart/2008/layout/LinedList"/>
    <dgm:cxn modelId="{E8C13EE7-8536-4101-84B1-248296086009}" srcId="{7BA7F52F-6E1E-4067-BE01-455E7DDEDF7B}" destId="{2DBA399D-DF19-4CA2-AF02-7D3C25A49ACE}" srcOrd="4" destOrd="0" parTransId="{2A716E48-58D0-4D63-B279-4F256EBA4528}" sibTransId="{02FA3D9B-D55D-403C-A185-BF1C461FB0DF}"/>
    <dgm:cxn modelId="{C06B53EF-DA8A-4708-A4AC-F8E0631C5C83}" type="presOf" srcId="{2421A17E-3481-4E15-B443-F9526DD03986}" destId="{64B9E306-B3AC-4BFF-AD56-CA8D9DDE986A}" srcOrd="0" destOrd="0" presId="urn:microsoft.com/office/officeart/2008/layout/LinedList"/>
    <dgm:cxn modelId="{D3622FF3-57F7-44E0-8B37-39C610452EA3}" srcId="{7BA7F52F-6E1E-4067-BE01-455E7DDEDF7B}" destId="{2421A17E-3481-4E15-B443-F9526DD03986}" srcOrd="6" destOrd="0" parTransId="{E94D611A-D4CB-4604-A147-DB827E1ED28F}" sibTransId="{2F15DE19-D96D-437B-98AA-7270A6745758}"/>
    <dgm:cxn modelId="{2FE10EF5-B397-48A7-B148-102D9DC2CACE}" srcId="{7BA7F52F-6E1E-4067-BE01-455E7DDEDF7B}" destId="{91AF0269-682B-44F8-9565-A03F87E14FAC}" srcOrd="1" destOrd="0" parTransId="{408530AB-0FC3-44E1-A8CE-1676471E35F2}" sibTransId="{F4DD817A-7624-49F7-954F-7C3973D51065}"/>
    <dgm:cxn modelId="{740DAC02-C2D9-4041-9CF7-088EFCD3EB5A}" type="presParOf" srcId="{471A24B9-0196-40AA-87A7-723C4F1175CF}" destId="{D2B33848-5ED1-4732-83E7-3651735D760F}" srcOrd="0" destOrd="0" presId="urn:microsoft.com/office/officeart/2008/layout/LinedList"/>
    <dgm:cxn modelId="{E2FB9049-7AE0-4A02-8113-5F2CEB9C59D7}" type="presParOf" srcId="{471A24B9-0196-40AA-87A7-723C4F1175CF}" destId="{11C9F695-AB4E-417B-B24E-3F42B3C398CF}" srcOrd="1" destOrd="0" presId="urn:microsoft.com/office/officeart/2008/layout/LinedList"/>
    <dgm:cxn modelId="{CC006CEC-BBF5-4A53-9034-BACC314E7AF4}" type="presParOf" srcId="{11C9F695-AB4E-417B-B24E-3F42B3C398CF}" destId="{A0FEB47D-EFAC-436C-91BC-079E763D2DB5}" srcOrd="0" destOrd="0" presId="urn:microsoft.com/office/officeart/2008/layout/LinedList"/>
    <dgm:cxn modelId="{CE227132-336B-41DE-9BDD-3D7154E66EBF}" type="presParOf" srcId="{11C9F695-AB4E-417B-B24E-3F42B3C398CF}" destId="{1D7D2938-74FF-4913-BB79-47ACD8A76855}" srcOrd="1" destOrd="0" presId="urn:microsoft.com/office/officeart/2008/layout/LinedList"/>
    <dgm:cxn modelId="{C3652148-F40F-4477-A817-1548B6EF0664}" type="presParOf" srcId="{471A24B9-0196-40AA-87A7-723C4F1175CF}" destId="{D9293206-C9E9-499C-B886-595D6A3C8493}" srcOrd="2" destOrd="0" presId="urn:microsoft.com/office/officeart/2008/layout/LinedList"/>
    <dgm:cxn modelId="{FD017CA1-8014-478E-B3D4-F59235C50185}" type="presParOf" srcId="{471A24B9-0196-40AA-87A7-723C4F1175CF}" destId="{7AECEF6F-1B86-4C2C-837F-3EDB76E38875}" srcOrd="3" destOrd="0" presId="urn:microsoft.com/office/officeart/2008/layout/LinedList"/>
    <dgm:cxn modelId="{832688BB-FAD0-4392-BDDA-9EADD4874D69}" type="presParOf" srcId="{7AECEF6F-1B86-4C2C-837F-3EDB76E38875}" destId="{946A0ACA-59AD-4ECB-AA9C-466A8B4AE917}" srcOrd="0" destOrd="0" presId="urn:microsoft.com/office/officeart/2008/layout/LinedList"/>
    <dgm:cxn modelId="{259145FD-CB32-474E-B39F-3491248797A3}" type="presParOf" srcId="{7AECEF6F-1B86-4C2C-837F-3EDB76E38875}" destId="{8876C9AE-F68D-414F-9D7F-8F781ACC621B}" srcOrd="1" destOrd="0" presId="urn:microsoft.com/office/officeart/2008/layout/LinedList"/>
    <dgm:cxn modelId="{1A89F3DD-64A2-4939-8EBE-3809C3C3309D}" type="presParOf" srcId="{471A24B9-0196-40AA-87A7-723C4F1175CF}" destId="{39C956C6-2F59-42F2-B3FF-3A76EA1788C1}" srcOrd="4" destOrd="0" presId="urn:microsoft.com/office/officeart/2008/layout/LinedList"/>
    <dgm:cxn modelId="{B8E4747C-3021-483D-8CC9-6D41D63CE1EA}" type="presParOf" srcId="{471A24B9-0196-40AA-87A7-723C4F1175CF}" destId="{0C6DDCBF-D4AF-4DEF-B291-1C167841A4E4}" srcOrd="5" destOrd="0" presId="urn:microsoft.com/office/officeart/2008/layout/LinedList"/>
    <dgm:cxn modelId="{F1D52788-28D0-4E2A-94FA-436B7F08923D}" type="presParOf" srcId="{0C6DDCBF-D4AF-4DEF-B291-1C167841A4E4}" destId="{57A52FC0-F146-4547-9A6F-C1F19D7DEF01}" srcOrd="0" destOrd="0" presId="urn:microsoft.com/office/officeart/2008/layout/LinedList"/>
    <dgm:cxn modelId="{FB540796-9594-4E32-807B-F31F31565BDA}" type="presParOf" srcId="{0C6DDCBF-D4AF-4DEF-B291-1C167841A4E4}" destId="{D9B2FE94-8644-4EFA-9C4B-2DDC45CA828B}" srcOrd="1" destOrd="0" presId="urn:microsoft.com/office/officeart/2008/layout/LinedList"/>
    <dgm:cxn modelId="{487871A6-A94C-4F39-A858-B69DFF78609D}" type="presParOf" srcId="{471A24B9-0196-40AA-87A7-723C4F1175CF}" destId="{E4BB42BE-4516-4ECA-9EEE-4974543E9E13}" srcOrd="6" destOrd="0" presId="urn:microsoft.com/office/officeart/2008/layout/LinedList"/>
    <dgm:cxn modelId="{C10BD2FD-E4BF-49E5-A73A-15E5361B21D4}" type="presParOf" srcId="{471A24B9-0196-40AA-87A7-723C4F1175CF}" destId="{658D3CEE-56CC-4C4E-85A4-4C4F57E3876D}" srcOrd="7" destOrd="0" presId="urn:microsoft.com/office/officeart/2008/layout/LinedList"/>
    <dgm:cxn modelId="{B8774DBD-5C19-47B8-8471-9E98651AF2C3}" type="presParOf" srcId="{658D3CEE-56CC-4C4E-85A4-4C4F57E3876D}" destId="{2B83D977-8D8A-4B59-ACC1-74CB17234A88}" srcOrd="0" destOrd="0" presId="urn:microsoft.com/office/officeart/2008/layout/LinedList"/>
    <dgm:cxn modelId="{D13BF5C5-1283-4ADA-B322-06CD8E9D5493}" type="presParOf" srcId="{658D3CEE-56CC-4C4E-85A4-4C4F57E3876D}" destId="{E7870A34-7348-44B5-B675-3DE9AED48BC9}" srcOrd="1" destOrd="0" presId="urn:microsoft.com/office/officeart/2008/layout/LinedList"/>
    <dgm:cxn modelId="{DF0F44CF-8BA5-4696-A8B7-E8445441B4FB}" type="presParOf" srcId="{471A24B9-0196-40AA-87A7-723C4F1175CF}" destId="{1D015AFA-9465-4B38-8F0C-BCDB95CCB306}" srcOrd="8" destOrd="0" presId="urn:microsoft.com/office/officeart/2008/layout/LinedList"/>
    <dgm:cxn modelId="{F1724BE7-DDA5-4C2E-892F-27B63A0B2016}" type="presParOf" srcId="{471A24B9-0196-40AA-87A7-723C4F1175CF}" destId="{06B9EBE0-7D6E-468A-A6BD-31ECF4FF9458}" srcOrd="9" destOrd="0" presId="urn:microsoft.com/office/officeart/2008/layout/LinedList"/>
    <dgm:cxn modelId="{A626C9C2-6FF7-4B18-945E-10EB33721E65}" type="presParOf" srcId="{06B9EBE0-7D6E-468A-A6BD-31ECF4FF9458}" destId="{1A6B4B78-095B-4668-9DBC-007083D0650D}" srcOrd="0" destOrd="0" presId="urn:microsoft.com/office/officeart/2008/layout/LinedList"/>
    <dgm:cxn modelId="{58176157-97D2-48E4-ADE7-FE0FE3629A61}" type="presParOf" srcId="{06B9EBE0-7D6E-468A-A6BD-31ECF4FF9458}" destId="{8038CCAF-0336-4CF2-9D46-AF37D55F8372}" srcOrd="1" destOrd="0" presId="urn:microsoft.com/office/officeart/2008/layout/LinedList"/>
    <dgm:cxn modelId="{25A33807-2035-4BF0-9B7E-B0F165B59E22}" type="presParOf" srcId="{471A24B9-0196-40AA-87A7-723C4F1175CF}" destId="{8FFC1247-FD7B-4501-AC7E-DC3D08BB10C1}" srcOrd="10" destOrd="0" presId="urn:microsoft.com/office/officeart/2008/layout/LinedList"/>
    <dgm:cxn modelId="{457B2776-222D-4098-8F51-AA646D6A32FA}" type="presParOf" srcId="{471A24B9-0196-40AA-87A7-723C4F1175CF}" destId="{89886247-9AA7-4C58-985C-614218B0660F}" srcOrd="11" destOrd="0" presId="urn:microsoft.com/office/officeart/2008/layout/LinedList"/>
    <dgm:cxn modelId="{14A3C09F-0044-4D80-B34B-F9D1E6BEA9CD}" type="presParOf" srcId="{89886247-9AA7-4C58-985C-614218B0660F}" destId="{1457DEA3-6EEF-4888-BB47-C7FCA08757F2}" srcOrd="0" destOrd="0" presId="urn:microsoft.com/office/officeart/2008/layout/LinedList"/>
    <dgm:cxn modelId="{4FC2AB77-E05F-46F6-B529-A95EA1629451}" type="presParOf" srcId="{89886247-9AA7-4C58-985C-614218B0660F}" destId="{6B0FFADC-5FD2-473B-98F8-3680E21EFEC1}" srcOrd="1" destOrd="0" presId="urn:microsoft.com/office/officeart/2008/layout/LinedList"/>
    <dgm:cxn modelId="{E21797CF-A291-4200-9DD7-D906B25B3444}" type="presParOf" srcId="{471A24B9-0196-40AA-87A7-723C4F1175CF}" destId="{481DB7B2-5E8D-49B6-B4ED-16255C6D35FF}" srcOrd="12" destOrd="0" presId="urn:microsoft.com/office/officeart/2008/layout/LinedList"/>
    <dgm:cxn modelId="{DE6AF025-B86C-4E3C-9E3E-4E6B402A4590}" type="presParOf" srcId="{471A24B9-0196-40AA-87A7-723C4F1175CF}" destId="{C1D16E74-1E00-42EC-9510-084A5D8F549E}" srcOrd="13" destOrd="0" presId="urn:microsoft.com/office/officeart/2008/layout/LinedList"/>
    <dgm:cxn modelId="{8D862692-962E-4D72-B497-905F4305A0A9}" type="presParOf" srcId="{C1D16E74-1E00-42EC-9510-084A5D8F549E}" destId="{64B9E306-B3AC-4BFF-AD56-CA8D9DDE986A}" srcOrd="0" destOrd="0" presId="urn:microsoft.com/office/officeart/2008/layout/LinedList"/>
    <dgm:cxn modelId="{28C22D61-FC11-4E25-9C80-3E9A49E26125}" type="presParOf" srcId="{C1D16E74-1E00-42EC-9510-084A5D8F549E}" destId="{0E5CF4A0-72EA-437F-B406-5C42090BE728}" srcOrd="1" destOrd="0" presId="urn:microsoft.com/office/officeart/2008/layout/LinedList"/>
    <dgm:cxn modelId="{06A17CFA-DE32-43A8-9597-FD37AA6D5A00}" type="presParOf" srcId="{471A24B9-0196-40AA-87A7-723C4F1175CF}" destId="{01861FA9-1A29-4259-8F8A-8F871E7D56BE}" srcOrd="14" destOrd="0" presId="urn:microsoft.com/office/officeart/2008/layout/LinedList"/>
    <dgm:cxn modelId="{D1069436-2790-4D6E-8BAC-AB3058E43B26}" type="presParOf" srcId="{471A24B9-0196-40AA-87A7-723C4F1175CF}" destId="{18C64BB0-C4C9-4200-B18F-E9E6EFC1727C}" srcOrd="15" destOrd="0" presId="urn:microsoft.com/office/officeart/2008/layout/LinedList"/>
    <dgm:cxn modelId="{0922E090-FDD8-4FA5-BBCF-3353AA570468}" type="presParOf" srcId="{18C64BB0-C4C9-4200-B18F-E9E6EFC1727C}" destId="{7248A439-5D17-4EE3-888A-8AF0BA61B29D}" srcOrd="0" destOrd="0" presId="urn:microsoft.com/office/officeart/2008/layout/LinedList"/>
    <dgm:cxn modelId="{E99393C8-265B-4187-A861-1909FC6905D7}" type="presParOf" srcId="{18C64BB0-C4C9-4200-B18F-E9E6EFC1727C}" destId="{3BE50DCC-A542-405C-8DF2-3AA82F6F2C83}" srcOrd="1" destOrd="0" presId="urn:microsoft.com/office/officeart/2008/layout/LinedList"/>
    <dgm:cxn modelId="{5998B47B-8BC9-4108-BFC8-E50948C0E541}" type="presParOf" srcId="{471A24B9-0196-40AA-87A7-723C4F1175CF}" destId="{F187224E-394C-42E2-84F4-EFFB6FCE138B}" srcOrd="16" destOrd="0" presId="urn:microsoft.com/office/officeart/2008/layout/LinedList"/>
    <dgm:cxn modelId="{7191A398-9D64-4937-B45C-48698F84DCEB}" type="presParOf" srcId="{471A24B9-0196-40AA-87A7-723C4F1175CF}" destId="{E2B3D51A-1004-4354-B3BE-0EED35D2DA67}" srcOrd="17" destOrd="0" presId="urn:microsoft.com/office/officeart/2008/layout/LinedList"/>
    <dgm:cxn modelId="{A436ED87-FCBD-48BA-9C06-55CB5C38E856}" type="presParOf" srcId="{E2B3D51A-1004-4354-B3BE-0EED35D2DA67}" destId="{A969BE4C-08C0-49CE-AA15-25B34FCB8E0E}" srcOrd="0" destOrd="0" presId="urn:microsoft.com/office/officeart/2008/layout/LinedList"/>
    <dgm:cxn modelId="{EACE337D-F05E-4641-812F-9903335588D9}" type="presParOf" srcId="{E2B3D51A-1004-4354-B3BE-0EED35D2DA67}" destId="{189DEA38-AA0D-4F5F-9ED0-5C027A4027B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48AACA-6569-4910-8F94-37994D4F1A1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641971-FCBB-47A8-9C32-582C750414FF}">
      <dgm:prSet/>
      <dgm:spPr/>
      <dgm:t>
        <a:bodyPr/>
        <a:lstStyle/>
        <a:p>
          <a:pPr>
            <a:defRPr cap="all"/>
          </a:pPr>
          <a:r>
            <a:rPr lang="en-US"/>
            <a:t>Juniors, Please make sure you update your resume in </a:t>
          </a:r>
          <a:r>
            <a:rPr lang="en-US" b="0" i="0" u="none" strike="noStrike" cap="all" baseline="0" noProof="0" err="1">
              <a:latin typeface="Calibri Light"/>
              <a:cs typeface="Calibri Light"/>
            </a:rPr>
            <a:t>Xello</a:t>
          </a:r>
          <a:r>
            <a:rPr lang="en-US">
              <a:latin typeface="Calibri Light" panose="020F0302020204030204"/>
            </a:rPr>
            <a:t>.</a:t>
          </a:r>
          <a:endParaRPr lang="en-US"/>
        </a:p>
      </dgm:t>
    </dgm:pt>
    <dgm:pt modelId="{63317299-C6C8-4B2E-B738-F863FF26A2C6}" type="parTrans" cxnId="{ABEA9C2B-01DE-41B7-9DCB-2F34ADD2414B}">
      <dgm:prSet/>
      <dgm:spPr/>
      <dgm:t>
        <a:bodyPr/>
        <a:lstStyle/>
        <a:p>
          <a:endParaRPr lang="en-US"/>
        </a:p>
      </dgm:t>
    </dgm:pt>
    <dgm:pt modelId="{39EAC9AE-7D66-464F-BDB5-FF08DEDEC0A2}" type="sibTrans" cxnId="{ABEA9C2B-01DE-41B7-9DCB-2F34ADD2414B}">
      <dgm:prSet/>
      <dgm:spPr/>
      <dgm:t>
        <a:bodyPr/>
        <a:lstStyle/>
        <a:p>
          <a:endParaRPr lang="en-US"/>
        </a:p>
      </dgm:t>
    </dgm:pt>
    <dgm:pt modelId="{F157EC4C-F163-42D5-A761-6F6F0A55CC3C}">
      <dgm:prSet/>
      <dgm:spPr/>
      <dgm:t>
        <a:bodyPr/>
        <a:lstStyle/>
        <a:p>
          <a:pPr>
            <a:defRPr cap="all"/>
          </a:pPr>
          <a:r>
            <a:rPr lang="en-US"/>
            <a:t>You can go into </a:t>
          </a:r>
          <a:r>
            <a:rPr lang="en-US" err="1"/>
            <a:t>Xello</a:t>
          </a:r>
          <a:r>
            <a:rPr lang="en-US"/>
            <a:t> through your </a:t>
          </a:r>
          <a:r>
            <a:rPr lang="en-US" err="1"/>
            <a:t>classlink</a:t>
          </a:r>
        </a:p>
      </dgm:t>
    </dgm:pt>
    <dgm:pt modelId="{93E6F9C9-4C9A-4C05-B071-0B38C8B24966}" type="parTrans" cxnId="{D0B45DC7-640F-4733-AAEA-27F9196438AA}">
      <dgm:prSet/>
      <dgm:spPr/>
      <dgm:t>
        <a:bodyPr/>
        <a:lstStyle/>
        <a:p>
          <a:endParaRPr lang="en-US"/>
        </a:p>
      </dgm:t>
    </dgm:pt>
    <dgm:pt modelId="{0AC38325-C256-4040-9728-C5074E773617}" type="sibTrans" cxnId="{D0B45DC7-640F-4733-AAEA-27F9196438AA}">
      <dgm:prSet/>
      <dgm:spPr/>
      <dgm:t>
        <a:bodyPr/>
        <a:lstStyle/>
        <a:p>
          <a:endParaRPr lang="en-US"/>
        </a:p>
      </dgm:t>
    </dgm:pt>
    <dgm:pt modelId="{71E60D11-B878-4CC0-90B3-E31E502517C1}">
      <dgm:prSet/>
      <dgm:spPr/>
      <dgm:t>
        <a:bodyPr/>
        <a:lstStyle/>
        <a:p>
          <a:pPr>
            <a:defRPr cap="all"/>
          </a:pPr>
          <a:r>
            <a:rPr lang="en-US"/>
            <a:t>Please also check to see if there are assignments from Mrs. Gill</a:t>
          </a:r>
        </a:p>
      </dgm:t>
    </dgm:pt>
    <dgm:pt modelId="{E03BFB61-481E-4DCA-A957-F0395AB5BA99}" type="parTrans" cxnId="{10EE79D0-0B5C-4709-A17A-05BEF7CB5424}">
      <dgm:prSet/>
      <dgm:spPr/>
      <dgm:t>
        <a:bodyPr/>
        <a:lstStyle/>
        <a:p>
          <a:endParaRPr lang="en-US"/>
        </a:p>
      </dgm:t>
    </dgm:pt>
    <dgm:pt modelId="{694988F5-069A-4547-96E0-8664AF9706DE}" type="sibTrans" cxnId="{10EE79D0-0B5C-4709-A17A-05BEF7CB5424}">
      <dgm:prSet/>
      <dgm:spPr/>
      <dgm:t>
        <a:bodyPr/>
        <a:lstStyle/>
        <a:p>
          <a:endParaRPr lang="en-US"/>
        </a:p>
      </dgm:t>
    </dgm:pt>
    <dgm:pt modelId="{849D0823-072F-402B-A303-45C48EB33C5A}" type="pres">
      <dgm:prSet presAssocID="{3D48AACA-6569-4910-8F94-37994D4F1A18}" presName="root" presStyleCnt="0">
        <dgm:presLayoutVars>
          <dgm:dir/>
          <dgm:resizeHandles val="exact"/>
        </dgm:presLayoutVars>
      </dgm:prSet>
      <dgm:spPr/>
    </dgm:pt>
    <dgm:pt modelId="{8D0266F0-BB56-4249-A388-D83B071DC475}" type="pres">
      <dgm:prSet presAssocID="{D8641971-FCBB-47A8-9C32-582C750414FF}" presName="compNode" presStyleCnt="0"/>
      <dgm:spPr/>
    </dgm:pt>
    <dgm:pt modelId="{4252037C-064A-48C3-A3E7-9F55F191EB92}" type="pres">
      <dgm:prSet presAssocID="{D8641971-FCBB-47A8-9C32-582C750414FF}" presName="iconBgRect" presStyleLbl="bgShp" presStyleIdx="0" presStyleCnt="3"/>
      <dgm:spPr/>
    </dgm:pt>
    <dgm:pt modelId="{9D084861-8936-447C-B0F6-C380B1F1B9A0}" type="pres">
      <dgm:prSet presAssocID="{D8641971-FCBB-47A8-9C32-582C750414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98F501E8-EEB2-4A4C-819E-526F874B2198}" type="pres">
      <dgm:prSet presAssocID="{D8641971-FCBB-47A8-9C32-582C750414FF}" presName="spaceRect" presStyleCnt="0"/>
      <dgm:spPr/>
    </dgm:pt>
    <dgm:pt modelId="{75BEEE13-3A30-4F06-9B4C-1469CDC22EA3}" type="pres">
      <dgm:prSet presAssocID="{D8641971-FCBB-47A8-9C32-582C750414FF}" presName="textRect" presStyleLbl="revTx" presStyleIdx="0" presStyleCnt="3">
        <dgm:presLayoutVars>
          <dgm:chMax val="1"/>
          <dgm:chPref val="1"/>
        </dgm:presLayoutVars>
      </dgm:prSet>
      <dgm:spPr/>
    </dgm:pt>
    <dgm:pt modelId="{58089451-976B-4A69-B475-A9F209C2D8D7}" type="pres">
      <dgm:prSet presAssocID="{39EAC9AE-7D66-464F-BDB5-FF08DEDEC0A2}" presName="sibTrans" presStyleCnt="0"/>
      <dgm:spPr/>
    </dgm:pt>
    <dgm:pt modelId="{8EEB8173-E056-4D5A-BC6F-0476EE6FD000}" type="pres">
      <dgm:prSet presAssocID="{F157EC4C-F163-42D5-A761-6F6F0A55CC3C}" presName="compNode" presStyleCnt="0"/>
      <dgm:spPr/>
    </dgm:pt>
    <dgm:pt modelId="{283BD108-8231-45E0-84F6-BDC6B6FEB560}" type="pres">
      <dgm:prSet presAssocID="{F157EC4C-F163-42D5-A761-6F6F0A55CC3C}" presName="iconBgRect" presStyleLbl="bgShp" presStyleIdx="1" presStyleCnt="3"/>
      <dgm:spPr/>
    </dgm:pt>
    <dgm:pt modelId="{F46A74B0-2078-49C3-A37F-9BA75A9E153C}" type="pres">
      <dgm:prSet presAssocID="{F157EC4C-F163-42D5-A761-6F6F0A55CC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B7AA6C9A-637B-48F7-B895-44A324F0F587}" type="pres">
      <dgm:prSet presAssocID="{F157EC4C-F163-42D5-A761-6F6F0A55CC3C}" presName="spaceRect" presStyleCnt="0"/>
      <dgm:spPr/>
    </dgm:pt>
    <dgm:pt modelId="{8505CAA5-5816-4DA1-95FC-83E24964E28F}" type="pres">
      <dgm:prSet presAssocID="{F157EC4C-F163-42D5-A761-6F6F0A55CC3C}" presName="textRect" presStyleLbl="revTx" presStyleIdx="1" presStyleCnt="3">
        <dgm:presLayoutVars>
          <dgm:chMax val="1"/>
          <dgm:chPref val="1"/>
        </dgm:presLayoutVars>
      </dgm:prSet>
      <dgm:spPr/>
    </dgm:pt>
    <dgm:pt modelId="{197E6CB0-319C-4190-8C9C-6C6F8B4C762D}" type="pres">
      <dgm:prSet presAssocID="{0AC38325-C256-4040-9728-C5074E773617}" presName="sibTrans" presStyleCnt="0"/>
      <dgm:spPr/>
    </dgm:pt>
    <dgm:pt modelId="{19E4E559-54E4-4F63-A5E9-3BE58A0376D2}" type="pres">
      <dgm:prSet presAssocID="{71E60D11-B878-4CC0-90B3-E31E502517C1}" presName="compNode" presStyleCnt="0"/>
      <dgm:spPr/>
    </dgm:pt>
    <dgm:pt modelId="{C2716933-CFA5-43AD-95E4-1CA81A067690}" type="pres">
      <dgm:prSet presAssocID="{71E60D11-B878-4CC0-90B3-E31E502517C1}" presName="iconBgRect" presStyleLbl="bgShp" presStyleIdx="2" presStyleCnt="3"/>
      <dgm:spPr/>
    </dgm:pt>
    <dgm:pt modelId="{900990D5-48AF-4CDD-BDA8-6A789A0AE4DD}" type="pres">
      <dgm:prSet presAssocID="{71E60D11-B878-4CC0-90B3-E31E502517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5D34BADA-AA6E-4EBF-A4A9-724E789BD1E8}" type="pres">
      <dgm:prSet presAssocID="{71E60D11-B878-4CC0-90B3-E31E502517C1}" presName="spaceRect" presStyleCnt="0"/>
      <dgm:spPr/>
    </dgm:pt>
    <dgm:pt modelId="{8712E481-73DD-4844-B4EE-B0D210E964FE}" type="pres">
      <dgm:prSet presAssocID="{71E60D11-B878-4CC0-90B3-E31E502517C1}" presName="textRect" presStyleLbl="revTx" presStyleIdx="2" presStyleCnt="3">
        <dgm:presLayoutVars>
          <dgm:chMax val="1"/>
          <dgm:chPref val="1"/>
        </dgm:presLayoutVars>
      </dgm:prSet>
      <dgm:spPr/>
    </dgm:pt>
  </dgm:ptLst>
  <dgm:cxnLst>
    <dgm:cxn modelId="{ABEA9C2B-01DE-41B7-9DCB-2F34ADD2414B}" srcId="{3D48AACA-6569-4910-8F94-37994D4F1A18}" destId="{D8641971-FCBB-47A8-9C32-582C750414FF}" srcOrd="0" destOrd="0" parTransId="{63317299-C6C8-4B2E-B738-F863FF26A2C6}" sibTransId="{39EAC9AE-7D66-464F-BDB5-FF08DEDEC0A2}"/>
    <dgm:cxn modelId="{86B0197C-84D3-400A-845F-635057B08338}" type="presOf" srcId="{71E60D11-B878-4CC0-90B3-E31E502517C1}" destId="{8712E481-73DD-4844-B4EE-B0D210E964FE}" srcOrd="0" destOrd="0" presId="urn:microsoft.com/office/officeart/2018/5/layout/IconCircleLabelList"/>
    <dgm:cxn modelId="{14BEEFBE-8C52-4F60-B08D-C22DC6C1F855}" type="presOf" srcId="{3D48AACA-6569-4910-8F94-37994D4F1A18}" destId="{849D0823-072F-402B-A303-45C48EB33C5A}" srcOrd="0" destOrd="0" presId="urn:microsoft.com/office/officeart/2018/5/layout/IconCircleLabelList"/>
    <dgm:cxn modelId="{D0B45DC7-640F-4733-AAEA-27F9196438AA}" srcId="{3D48AACA-6569-4910-8F94-37994D4F1A18}" destId="{F157EC4C-F163-42D5-A761-6F6F0A55CC3C}" srcOrd="1" destOrd="0" parTransId="{93E6F9C9-4C9A-4C05-B071-0B38C8B24966}" sibTransId="{0AC38325-C256-4040-9728-C5074E773617}"/>
    <dgm:cxn modelId="{10EE79D0-0B5C-4709-A17A-05BEF7CB5424}" srcId="{3D48AACA-6569-4910-8F94-37994D4F1A18}" destId="{71E60D11-B878-4CC0-90B3-E31E502517C1}" srcOrd="2" destOrd="0" parTransId="{E03BFB61-481E-4DCA-A957-F0395AB5BA99}" sibTransId="{694988F5-069A-4547-96E0-8664AF9706DE}"/>
    <dgm:cxn modelId="{52B700DA-488C-4BF1-A034-C7447B518036}" type="presOf" srcId="{D8641971-FCBB-47A8-9C32-582C750414FF}" destId="{75BEEE13-3A30-4F06-9B4C-1469CDC22EA3}" srcOrd="0" destOrd="0" presId="urn:microsoft.com/office/officeart/2018/5/layout/IconCircleLabelList"/>
    <dgm:cxn modelId="{DAEAD0FC-FC4C-465B-BC04-AF641770B5B6}" type="presOf" srcId="{F157EC4C-F163-42D5-A761-6F6F0A55CC3C}" destId="{8505CAA5-5816-4DA1-95FC-83E24964E28F}" srcOrd="0" destOrd="0" presId="urn:microsoft.com/office/officeart/2018/5/layout/IconCircleLabelList"/>
    <dgm:cxn modelId="{779C24C8-E465-4C78-8F23-4FCBC84BB15C}" type="presParOf" srcId="{849D0823-072F-402B-A303-45C48EB33C5A}" destId="{8D0266F0-BB56-4249-A388-D83B071DC475}" srcOrd="0" destOrd="0" presId="urn:microsoft.com/office/officeart/2018/5/layout/IconCircleLabelList"/>
    <dgm:cxn modelId="{5F73C6DB-99AE-4686-86BA-557724C74CC5}" type="presParOf" srcId="{8D0266F0-BB56-4249-A388-D83B071DC475}" destId="{4252037C-064A-48C3-A3E7-9F55F191EB92}" srcOrd="0" destOrd="0" presId="urn:microsoft.com/office/officeart/2018/5/layout/IconCircleLabelList"/>
    <dgm:cxn modelId="{0C878B2B-0EF5-4752-8F4E-0CD425C92D03}" type="presParOf" srcId="{8D0266F0-BB56-4249-A388-D83B071DC475}" destId="{9D084861-8936-447C-B0F6-C380B1F1B9A0}" srcOrd="1" destOrd="0" presId="urn:microsoft.com/office/officeart/2018/5/layout/IconCircleLabelList"/>
    <dgm:cxn modelId="{F0696743-9814-4803-AADB-39382468F705}" type="presParOf" srcId="{8D0266F0-BB56-4249-A388-D83B071DC475}" destId="{98F501E8-EEB2-4A4C-819E-526F874B2198}" srcOrd="2" destOrd="0" presId="urn:microsoft.com/office/officeart/2018/5/layout/IconCircleLabelList"/>
    <dgm:cxn modelId="{D1ACF24F-2351-4098-AA06-352FDF76F224}" type="presParOf" srcId="{8D0266F0-BB56-4249-A388-D83B071DC475}" destId="{75BEEE13-3A30-4F06-9B4C-1469CDC22EA3}" srcOrd="3" destOrd="0" presId="urn:microsoft.com/office/officeart/2018/5/layout/IconCircleLabelList"/>
    <dgm:cxn modelId="{A06369AD-07A4-4251-AEBC-9CD075362BF3}" type="presParOf" srcId="{849D0823-072F-402B-A303-45C48EB33C5A}" destId="{58089451-976B-4A69-B475-A9F209C2D8D7}" srcOrd="1" destOrd="0" presId="urn:microsoft.com/office/officeart/2018/5/layout/IconCircleLabelList"/>
    <dgm:cxn modelId="{74DEAB39-F474-4BAC-A6FB-8445C7D66C21}" type="presParOf" srcId="{849D0823-072F-402B-A303-45C48EB33C5A}" destId="{8EEB8173-E056-4D5A-BC6F-0476EE6FD000}" srcOrd="2" destOrd="0" presId="urn:microsoft.com/office/officeart/2018/5/layout/IconCircleLabelList"/>
    <dgm:cxn modelId="{D2806226-00C3-4948-B7F3-807DEF32489D}" type="presParOf" srcId="{8EEB8173-E056-4D5A-BC6F-0476EE6FD000}" destId="{283BD108-8231-45E0-84F6-BDC6B6FEB560}" srcOrd="0" destOrd="0" presId="urn:microsoft.com/office/officeart/2018/5/layout/IconCircleLabelList"/>
    <dgm:cxn modelId="{AC46CA0F-3705-4CE4-8DCE-C1CFD694EA97}" type="presParOf" srcId="{8EEB8173-E056-4D5A-BC6F-0476EE6FD000}" destId="{F46A74B0-2078-49C3-A37F-9BA75A9E153C}" srcOrd="1" destOrd="0" presId="urn:microsoft.com/office/officeart/2018/5/layout/IconCircleLabelList"/>
    <dgm:cxn modelId="{FF2A835F-1219-4706-BB53-E6BC5E8F3D2A}" type="presParOf" srcId="{8EEB8173-E056-4D5A-BC6F-0476EE6FD000}" destId="{B7AA6C9A-637B-48F7-B895-44A324F0F587}" srcOrd="2" destOrd="0" presId="urn:microsoft.com/office/officeart/2018/5/layout/IconCircleLabelList"/>
    <dgm:cxn modelId="{1E61BF2A-B3D7-4160-9407-1742E65EEE5D}" type="presParOf" srcId="{8EEB8173-E056-4D5A-BC6F-0476EE6FD000}" destId="{8505CAA5-5816-4DA1-95FC-83E24964E28F}" srcOrd="3" destOrd="0" presId="urn:microsoft.com/office/officeart/2018/5/layout/IconCircleLabelList"/>
    <dgm:cxn modelId="{AAB177FC-9F40-4001-BCF9-C6C257482226}" type="presParOf" srcId="{849D0823-072F-402B-A303-45C48EB33C5A}" destId="{197E6CB0-319C-4190-8C9C-6C6F8B4C762D}" srcOrd="3" destOrd="0" presId="urn:microsoft.com/office/officeart/2018/5/layout/IconCircleLabelList"/>
    <dgm:cxn modelId="{6B0DCFDD-4E17-44F2-BEA8-06AEA8C022D0}" type="presParOf" srcId="{849D0823-072F-402B-A303-45C48EB33C5A}" destId="{19E4E559-54E4-4F63-A5E9-3BE58A0376D2}" srcOrd="4" destOrd="0" presId="urn:microsoft.com/office/officeart/2018/5/layout/IconCircleLabelList"/>
    <dgm:cxn modelId="{D9BFA141-4641-4FD8-ADFA-579F605A4F0C}" type="presParOf" srcId="{19E4E559-54E4-4F63-A5E9-3BE58A0376D2}" destId="{C2716933-CFA5-43AD-95E4-1CA81A067690}" srcOrd="0" destOrd="0" presId="urn:microsoft.com/office/officeart/2018/5/layout/IconCircleLabelList"/>
    <dgm:cxn modelId="{6BA441C9-04AA-4C71-B299-1BBEF838E851}" type="presParOf" srcId="{19E4E559-54E4-4F63-A5E9-3BE58A0376D2}" destId="{900990D5-48AF-4CDD-BDA8-6A789A0AE4DD}" srcOrd="1" destOrd="0" presId="urn:microsoft.com/office/officeart/2018/5/layout/IconCircleLabelList"/>
    <dgm:cxn modelId="{49523AA6-AB73-4F04-9D36-E86266997B23}" type="presParOf" srcId="{19E4E559-54E4-4F63-A5E9-3BE58A0376D2}" destId="{5D34BADA-AA6E-4EBF-A4A9-724E789BD1E8}" srcOrd="2" destOrd="0" presId="urn:microsoft.com/office/officeart/2018/5/layout/IconCircleLabelList"/>
    <dgm:cxn modelId="{9081021A-6B02-451A-BF6C-0FD4A33C7A8D}" type="presParOf" srcId="{19E4E559-54E4-4F63-A5E9-3BE58A0376D2}" destId="{8712E481-73DD-4844-B4EE-B0D210E964F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488E1-E1AD-4881-9656-E8F7A09086EA}">
      <dsp:nvSpPr>
        <dsp:cNvPr id="0" name=""/>
        <dsp:cNvSpPr/>
      </dsp:nvSpPr>
      <dsp:spPr>
        <a:xfrm>
          <a:off x="0" y="0"/>
          <a:ext cx="441471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9CAF4-1C17-4A48-9F17-18DC497A834A}">
      <dsp:nvSpPr>
        <dsp:cNvPr id="0" name=""/>
        <dsp:cNvSpPr/>
      </dsp:nvSpPr>
      <dsp:spPr>
        <a:xfrm>
          <a:off x="0" y="0"/>
          <a:ext cx="4414719" cy="61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Introductions of guidance staff</a:t>
          </a:r>
        </a:p>
      </dsp:txBody>
      <dsp:txXfrm>
        <a:off x="0" y="0"/>
        <a:ext cx="4414719" cy="614651"/>
      </dsp:txXfrm>
    </dsp:sp>
    <dsp:sp modelId="{3E050B61-220D-412F-A932-0D1D13290154}">
      <dsp:nvSpPr>
        <dsp:cNvPr id="0" name=""/>
        <dsp:cNvSpPr/>
      </dsp:nvSpPr>
      <dsp:spPr>
        <a:xfrm>
          <a:off x="0" y="614651"/>
          <a:ext cx="441471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AD8D6-670A-4E75-8924-33EDB37ACDD1}">
      <dsp:nvSpPr>
        <dsp:cNvPr id="0" name=""/>
        <dsp:cNvSpPr/>
      </dsp:nvSpPr>
      <dsp:spPr>
        <a:xfrm>
          <a:off x="0" y="614651"/>
          <a:ext cx="4414719" cy="61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Planning for after high school</a:t>
          </a:r>
        </a:p>
      </dsp:txBody>
      <dsp:txXfrm>
        <a:off x="0" y="614651"/>
        <a:ext cx="4414719" cy="614651"/>
      </dsp:txXfrm>
    </dsp:sp>
    <dsp:sp modelId="{EF9C721E-C6FB-401E-A1AE-8457345FC287}">
      <dsp:nvSpPr>
        <dsp:cNvPr id="0" name=""/>
        <dsp:cNvSpPr/>
      </dsp:nvSpPr>
      <dsp:spPr>
        <a:xfrm>
          <a:off x="0" y="1229302"/>
          <a:ext cx="441471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C9245-AA2D-46B6-8DE9-68E1CD14FB96}">
      <dsp:nvSpPr>
        <dsp:cNvPr id="0" name=""/>
        <dsp:cNvSpPr/>
      </dsp:nvSpPr>
      <dsp:spPr>
        <a:xfrm>
          <a:off x="0" y="1229302"/>
          <a:ext cx="4414719" cy="61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Assessments </a:t>
          </a:r>
        </a:p>
      </dsp:txBody>
      <dsp:txXfrm>
        <a:off x="0" y="1229302"/>
        <a:ext cx="4414719" cy="614651"/>
      </dsp:txXfrm>
    </dsp:sp>
    <dsp:sp modelId="{6B103423-B5FB-4B40-B88D-2BCDBC63C63A}">
      <dsp:nvSpPr>
        <dsp:cNvPr id="0" name=""/>
        <dsp:cNvSpPr/>
      </dsp:nvSpPr>
      <dsp:spPr>
        <a:xfrm>
          <a:off x="0" y="1843954"/>
          <a:ext cx="441471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C170D-810D-48D2-859F-CC6466677B3A}">
      <dsp:nvSpPr>
        <dsp:cNvPr id="0" name=""/>
        <dsp:cNvSpPr/>
      </dsp:nvSpPr>
      <dsp:spPr>
        <a:xfrm>
          <a:off x="0" y="1843954"/>
          <a:ext cx="4414719" cy="61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Success through College Preparation</a:t>
          </a:r>
        </a:p>
      </dsp:txBody>
      <dsp:txXfrm>
        <a:off x="0" y="1843954"/>
        <a:ext cx="4414719" cy="614651"/>
      </dsp:txXfrm>
    </dsp:sp>
    <dsp:sp modelId="{B08FC818-A2CC-4DDE-A3C7-313178A4C415}">
      <dsp:nvSpPr>
        <dsp:cNvPr id="0" name=""/>
        <dsp:cNvSpPr/>
      </dsp:nvSpPr>
      <dsp:spPr>
        <a:xfrm>
          <a:off x="0" y="2458605"/>
          <a:ext cx="441471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530F5-757B-4D1C-9523-21AE993622B5}">
      <dsp:nvSpPr>
        <dsp:cNvPr id="0" name=""/>
        <dsp:cNvSpPr/>
      </dsp:nvSpPr>
      <dsp:spPr>
        <a:xfrm>
          <a:off x="0" y="2458605"/>
          <a:ext cx="4414719" cy="61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Financial Aid – Bright Futures and other scholarships </a:t>
          </a:r>
        </a:p>
      </dsp:txBody>
      <dsp:txXfrm>
        <a:off x="0" y="2458605"/>
        <a:ext cx="4414719" cy="614651"/>
      </dsp:txXfrm>
    </dsp:sp>
    <dsp:sp modelId="{A9AF11C4-DF75-420A-AA69-1BD7DC6ADF04}">
      <dsp:nvSpPr>
        <dsp:cNvPr id="0" name=""/>
        <dsp:cNvSpPr/>
      </dsp:nvSpPr>
      <dsp:spPr>
        <a:xfrm>
          <a:off x="0" y="3073256"/>
          <a:ext cx="441471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721E-87AA-44F9-885F-E98C434B243D}">
      <dsp:nvSpPr>
        <dsp:cNvPr id="0" name=""/>
        <dsp:cNvSpPr/>
      </dsp:nvSpPr>
      <dsp:spPr>
        <a:xfrm>
          <a:off x="0" y="3073256"/>
          <a:ext cx="4414719" cy="61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Graduation Requirements (academic)</a:t>
          </a:r>
        </a:p>
      </dsp:txBody>
      <dsp:txXfrm>
        <a:off x="0" y="3073256"/>
        <a:ext cx="4414719" cy="614651"/>
      </dsp:txXfrm>
    </dsp:sp>
    <dsp:sp modelId="{E08F9EF9-9C68-4829-94E8-94447864F348}">
      <dsp:nvSpPr>
        <dsp:cNvPr id="0" name=""/>
        <dsp:cNvSpPr/>
      </dsp:nvSpPr>
      <dsp:spPr>
        <a:xfrm>
          <a:off x="0" y="3687908"/>
          <a:ext cx="441471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AF900F-9E83-4660-84DB-6EBFCCF02C05}">
      <dsp:nvSpPr>
        <dsp:cNvPr id="0" name=""/>
        <dsp:cNvSpPr/>
      </dsp:nvSpPr>
      <dsp:spPr>
        <a:xfrm>
          <a:off x="0" y="3687908"/>
          <a:ext cx="4414719" cy="61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Attendance</a:t>
          </a:r>
        </a:p>
      </dsp:txBody>
      <dsp:txXfrm>
        <a:off x="0" y="3687908"/>
        <a:ext cx="4414719" cy="614651"/>
      </dsp:txXfrm>
    </dsp:sp>
    <dsp:sp modelId="{3FD532B1-AEE3-44F8-92E2-DB7C5C9F8CC0}">
      <dsp:nvSpPr>
        <dsp:cNvPr id="0" name=""/>
        <dsp:cNvSpPr/>
      </dsp:nvSpPr>
      <dsp:spPr>
        <a:xfrm>
          <a:off x="0" y="4302559"/>
          <a:ext cx="441471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B1F57-FC8C-4A25-91A1-5425148C1FF5}">
      <dsp:nvSpPr>
        <dsp:cNvPr id="0" name=""/>
        <dsp:cNvSpPr/>
      </dsp:nvSpPr>
      <dsp:spPr>
        <a:xfrm>
          <a:off x="0" y="4302559"/>
          <a:ext cx="4414719" cy="61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 Look Ahead</a:t>
          </a:r>
        </a:p>
      </dsp:txBody>
      <dsp:txXfrm>
        <a:off x="0" y="4302559"/>
        <a:ext cx="4414719" cy="614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8813D-659B-4185-B518-C32E1D59FC5C}">
      <dsp:nvSpPr>
        <dsp:cNvPr id="0" name=""/>
        <dsp:cNvSpPr/>
      </dsp:nvSpPr>
      <dsp:spPr>
        <a:xfrm>
          <a:off x="0" y="1590"/>
          <a:ext cx="4414719" cy="677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AF2ED-C152-46BD-92B0-01234AB07A1B}">
      <dsp:nvSpPr>
        <dsp:cNvPr id="0" name=""/>
        <dsp:cNvSpPr/>
      </dsp:nvSpPr>
      <dsp:spPr>
        <a:xfrm>
          <a:off x="205033" y="154095"/>
          <a:ext cx="372788" cy="3727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C02D1B-8641-402B-90CC-F15E0F4A1EAE}">
      <dsp:nvSpPr>
        <dsp:cNvPr id="0" name=""/>
        <dsp:cNvSpPr/>
      </dsp:nvSpPr>
      <dsp:spPr>
        <a:xfrm>
          <a:off x="782855" y="1590"/>
          <a:ext cx="3631863" cy="67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34" tIns="71734" rIns="71734" bIns="71734"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Light" panose="020F0302020204030204"/>
            </a:rPr>
            <a:t>Ms</a:t>
          </a:r>
          <a:r>
            <a:rPr lang="en-US" sz="1900" kern="1200"/>
            <a:t>. </a:t>
          </a:r>
          <a:r>
            <a:rPr lang="en-US" sz="1900" kern="1200">
              <a:latin typeface="Calibri Light" panose="020F0302020204030204"/>
            </a:rPr>
            <a:t>Karaki</a:t>
          </a:r>
          <a:r>
            <a:rPr lang="en-US" sz="1900" kern="1200"/>
            <a:t>– School Counselor</a:t>
          </a:r>
        </a:p>
      </dsp:txBody>
      <dsp:txXfrm>
        <a:off x="782855" y="1590"/>
        <a:ext cx="3631863" cy="677797"/>
      </dsp:txXfrm>
    </dsp:sp>
    <dsp:sp modelId="{862F0499-DEE2-4FD6-80AE-7CE82E838A5D}">
      <dsp:nvSpPr>
        <dsp:cNvPr id="0" name=""/>
        <dsp:cNvSpPr/>
      </dsp:nvSpPr>
      <dsp:spPr>
        <a:xfrm>
          <a:off x="0" y="848837"/>
          <a:ext cx="4414719" cy="677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BDC98-F839-406F-B197-FFB09143FDC9}">
      <dsp:nvSpPr>
        <dsp:cNvPr id="0" name=""/>
        <dsp:cNvSpPr/>
      </dsp:nvSpPr>
      <dsp:spPr>
        <a:xfrm>
          <a:off x="205033" y="1001341"/>
          <a:ext cx="372788" cy="3727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8A0CB3-B592-4DFA-B744-3FFE0489464F}">
      <dsp:nvSpPr>
        <dsp:cNvPr id="0" name=""/>
        <dsp:cNvSpPr/>
      </dsp:nvSpPr>
      <dsp:spPr>
        <a:xfrm>
          <a:off x="782855" y="848837"/>
          <a:ext cx="3631863" cy="67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34" tIns="71734" rIns="71734" bIns="71734" numCol="1" spcCol="1270" anchor="ctr" anchorCtr="0">
          <a:noAutofit/>
        </a:bodyPr>
        <a:lstStyle/>
        <a:p>
          <a:pPr marL="0" lvl="0" indent="0" algn="l" defTabSz="844550">
            <a:lnSpc>
              <a:spcPct val="90000"/>
            </a:lnSpc>
            <a:spcBef>
              <a:spcPct val="0"/>
            </a:spcBef>
            <a:spcAft>
              <a:spcPct val="35000"/>
            </a:spcAft>
            <a:buNone/>
          </a:pPr>
          <a:r>
            <a:rPr lang="en-US" sz="1900" kern="1200"/>
            <a:t>Mr. Arrington – School Counselor</a:t>
          </a:r>
        </a:p>
      </dsp:txBody>
      <dsp:txXfrm>
        <a:off x="782855" y="848837"/>
        <a:ext cx="3631863" cy="677797"/>
      </dsp:txXfrm>
    </dsp:sp>
    <dsp:sp modelId="{8F444F91-4410-4C80-8196-E187DCD97588}">
      <dsp:nvSpPr>
        <dsp:cNvPr id="0" name=""/>
        <dsp:cNvSpPr/>
      </dsp:nvSpPr>
      <dsp:spPr>
        <a:xfrm>
          <a:off x="0" y="1696083"/>
          <a:ext cx="4414719" cy="677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F7536-8712-43E3-868C-E4D763A8927C}">
      <dsp:nvSpPr>
        <dsp:cNvPr id="0" name=""/>
        <dsp:cNvSpPr/>
      </dsp:nvSpPr>
      <dsp:spPr>
        <a:xfrm>
          <a:off x="205033" y="1848588"/>
          <a:ext cx="372788" cy="3727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47125F-4163-4A0A-90BE-2D16B48CA660}">
      <dsp:nvSpPr>
        <dsp:cNvPr id="0" name=""/>
        <dsp:cNvSpPr/>
      </dsp:nvSpPr>
      <dsp:spPr>
        <a:xfrm>
          <a:off x="782855" y="1696083"/>
          <a:ext cx="3631863" cy="67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34" tIns="71734" rIns="71734" bIns="71734" numCol="1" spcCol="1270" anchor="ctr" anchorCtr="0">
          <a:noAutofit/>
        </a:bodyPr>
        <a:lstStyle/>
        <a:p>
          <a:pPr marL="0" lvl="0" indent="0" algn="l" defTabSz="844550">
            <a:lnSpc>
              <a:spcPct val="90000"/>
            </a:lnSpc>
            <a:spcBef>
              <a:spcPct val="0"/>
            </a:spcBef>
            <a:spcAft>
              <a:spcPct val="35000"/>
            </a:spcAft>
            <a:buNone/>
          </a:pPr>
          <a:r>
            <a:rPr lang="en-US" sz="1900" kern="1200"/>
            <a:t>Mrs. Gill – College and Career Counselor</a:t>
          </a:r>
        </a:p>
      </dsp:txBody>
      <dsp:txXfrm>
        <a:off x="782855" y="1696083"/>
        <a:ext cx="3631863" cy="677797"/>
      </dsp:txXfrm>
    </dsp:sp>
    <dsp:sp modelId="{D123D7C3-0E44-45E5-90AF-6CEF2BD7A43C}">
      <dsp:nvSpPr>
        <dsp:cNvPr id="0" name=""/>
        <dsp:cNvSpPr/>
      </dsp:nvSpPr>
      <dsp:spPr>
        <a:xfrm>
          <a:off x="0" y="2543330"/>
          <a:ext cx="4414719" cy="677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6CEA5-47DF-4124-AE71-82E8827420A5}">
      <dsp:nvSpPr>
        <dsp:cNvPr id="0" name=""/>
        <dsp:cNvSpPr/>
      </dsp:nvSpPr>
      <dsp:spPr>
        <a:xfrm>
          <a:off x="205033" y="2695834"/>
          <a:ext cx="372788" cy="3727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1FE122-CA36-4C9D-8CFB-E9AF7B20634B}">
      <dsp:nvSpPr>
        <dsp:cNvPr id="0" name=""/>
        <dsp:cNvSpPr/>
      </dsp:nvSpPr>
      <dsp:spPr>
        <a:xfrm>
          <a:off x="782855" y="2543330"/>
          <a:ext cx="3631863" cy="67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34" tIns="71734" rIns="71734" bIns="71734" numCol="1" spcCol="1270" anchor="ctr" anchorCtr="0">
          <a:noAutofit/>
        </a:bodyPr>
        <a:lstStyle/>
        <a:p>
          <a:pPr marL="0" lvl="0" indent="0" algn="l" defTabSz="844550">
            <a:lnSpc>
              <a:spcPct val="90000"/>
            </a:lnSpc>
            <a:spcBef>
              <a:spcPct val="0"/>
            </a:spcBef>
            <a:spcAft>
              <a:spcPct val="35000"/>
            </a:spcAft>
            <a:buNone/>
          </a:pPr>
          <a:r>
            <a:rPr lang="en-US" sz="1900" kern="1200"/>
            <a:t>Mrs. Frederick- School Social Worker</a:t>
          </a:r>
        </a:p>
      </dsp:txBody>
      <dsp:txXfrm>
        <a:off x="782855" y="2543330"/>
        <a:ext cx="3631863" cy="677797"/>
      </dsp:txXfrm>
    </dsp:sp>
    <dsp:sp modelId="{3DA5F5C4-E709-49BF-B542-4251418FAFC3}">
      <dsp:nvSpPr>
        <dsp:cNvPr id="0" name=""/>
        <dsp:cNvSpPr/>
      </dsp:nvSpPr>
      <dsp:spPr>
        <a:xfrm>
          <a:off x="0" y="3390576"/>
          <a:ext cx="4414719" cy="677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D32E7-26B9-48D6-965B-226E83525036}">
      <dsp:nvSpPr>
        <dsp:cNvPr id="0" name=""/>
        <dsp:cNvSpPr/>
      </dsp:nvSpPr>
      <dsp:spPr>
        <a:xfrm>
          <a:off x="205033" y="3543081"/>
          <a:ext cx="372788" cy="3727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63CF62-AD6C-4633-BC01-5AA3DD585BF4}">
      <dsp:nvSpPr>
        <dsp:cNvPr id="0" name=""/>
        <dsp:cNvSpPr/>
      </dsp:nvSpPr>
      <dsp:spPr>
        <a:xfrm>
          <a:off x="782855" y="3390576"/>
          <a:ext cx="3631863" cy="67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34" tIns="71734" rIns="71734" bIns="71734" numCol="1" spcCol="1270" anchor="ctr" anchorCtr="0">
          <a:noAutofit/>
        </a:bodyPr>
        <a:lstStyle/>
        <a:p>
          <a:pPr marL="0" lvl="0" indent="0" algn="l" defTabSz="844550">
            <a:lnSpc>
              <a:spcPct val="90000"/>
            </a:lnSpc>
            <a:spcBef>
              <a:spcPct val="0"/>
            </a:spcBef>
            <a:spcAft>
              <a:spcPct val="35000"/>
            </a:spcAft>
            <a:buNone/>
          </a:pPr>
          <a:r>
            <a:rPr lang="en-US" sz="1900" kern="1200"/>
            <a:t>Ms. Millan – Guidance Secretary (keeps us all organized!)</a:t>
          </a:r>
        </a:p>
      </dsp:txBody>
      <dsp:txXfrm>
        <a:off x="782855" y="3390576"/>
        <a:ext cx="3631863" cy="677797"/>
      </dsp:txXfrm>
    </dsp:sp>
    <dsp:sp modelId="{BF8731F8-0636-4DC1-A790-C79DEF1D5A16}">
      <dsp:nvSpPr>
        <dsp:cNvPr id="0" name=""/>
        <dsp:cNvSpPr/>
      </dsp:nvSpPr>
      <dsp:spPr>
        <a:xfrm>
          <a:off x="0" y="4237823"/>
          <a:ext cx="4414719" cy="6777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1163B-28CB-4BB9-9952-1A1254CF02EF}">
      <dsp:nvSpPr>
        <dsp:cNvPr id="0" name=""/>
        <dsp:cNvSpPr/>
      </dsp:nvSpPr>
      <dsp:spPr>
        <a:xfrm>
          <a:off x="205033" y="4390327"/>
          <a:ext cx="372788" cy="3727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F78965-E6F4-4E09-B6E6-A52D0F9406A6}">
      <dsp:nvSpPr>
        <dsp:cNvPr id="0" name=""/>
        <dsp:cNvSpPr/>
      </dsp:nvSpPr>
      <dsp:spPr>
        <a:xfrm>
          <a:off x="782855" y="4237823"/>
          <a:ext cx="3631863" cy="67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34" tIns="71734" rIns="71734" bIns="71734" numCol="1" spcCol="1270" anchor="ctr" anchorCtr="0">
          <a:noAutofit/>
        </a:bodyPr>
        <a:lstStyle/>
        <a:p>
          <a:pPr marL="0" lvl="0" indent="0" algn="l" defTabSz="844550">
            <a:lnSpc>
              <a:spcPct val="90000"/>
            </a:lnSpc>
            <a:spcBef>
              <a:spcPct val="0"/>
            </a:spcBef>
            <a:spcAft>
              <a:spcPct val="35000"/>
            </a:spcAft>
            <a:buNone/>
          </a:pPr>
          <a:r>
            <a:rPr lang="en-US" sz="1900" kern="1200"/>
            <a:t>Mrs. Gleason- Data Entry Clerk/Attendance</a:t>
          </a:r>
        </a:p>
      </dsp:txBody>
      <dsp:txXfrm>
        <a:off x="782855" y="4237823"/>
        <a:ext cx="3631863" cy="677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48B1A-D88B-46F6-9AD5-1445AF0C7FE8}">
      <dsp:nvSpPr>
        <dsp:cNvPr id="0" name=""/>
        <dsp:cNvSpPr/>
      </dsp:nvSpPr>
      <dsp:spPr>
        <a:xfrm>
          <a:off x="0" y="78681"/>
          <a:ext cx="4343400" cy="21411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SAT Evidence Based Reading and Writing - </a:t>
          </a:r>
          <a:r>
            <a:rPr lang="en-US" sz="3000" kern="1200"/>
            <a:t>$</a:t>
          </a:r>
          <a:r>
            <a:rPr lang="en-US" sz="3000" kern="1200">
              <a:latin typeface="Calibri Light" panose="020F0302020204030204"/>
            </a:rPr>
            <a:t>55.00</a:t>
          </a:r>
          <a:r>
            <a:rPr lang="en-US" sz="3000" kern="1200"/>
            <a:t> (Additional Services Fees may apply)</a:t>
          </a:r>
        </a:p>
      </dsp:txBody>
      <dsp:txXfrm>
        <a:off x="104520" y="183201"/>
        <a:ext cx="4134360" cy="1932060"/>
      </dsp:txXfrm>
    </dsp:sp>
    <dsp:sp modelId="{22A41B56-EC8F-4277-BB7B-5B24A5310A76}">
      <dsp:nvSpPr>
        <dsp:cNvPr id="0" name=""/>
        <dsp:cNvSpPr/>
      </dsp:nvSpPr>
      <dsp:spPr>
        <a:xfrm>
          <a:off x="0" y="2306181"/>
          <a:ext cx="4343400" cy="21411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a:t>SAT will be given in March </a:t>
          </a:r>
          <a:r>
            <a:rPr lang="en-US" sz="3000" kern="1200">
              <a:latin typeface="Calibri Light" panose="020F0302020204030204"/>
            </a:rPr>
            <a:t>or April </a:t>
          </a:r>
          <a:r>
            <a:rPr lang="en-US" sz="3000" kern="1200"/>
            <a:t>at OCSA during a school day to all juniors.</a:t>
          </a:r>
          <a:r>
            <a:rPr lang="en-US" sz="3000" kern="1200">
              <a:latin typeface="Calibri Light" panose="020F0302020204030204"/>
            </a:rPr>
            <a:t>   </a:t>
          </a:r>
          <a:endParaRPr lang="en-US" sz="3000" kern="1200"/>
        </a:p>
      </dsp:txBody>
      <dsp:txXfrm>
        <a:off x="104520" y="2410701"/>
        <a:ext cx="4134360" cy="1932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ACDC8-C182-4242-A948-710E2B62120A}">
      <dsp:nvSpPr>
        <dsp:cNvPr id="0" name=""/>
        <dsp:cNvSpPr/>
      </dsp:nvSpPr>
      <dsp:spPr>
        <a:xfrm>
          <a:off x="0" y="0"/>
          <a:ext cx="441471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E7986-BEB8-44A0-8153-5DDEA3016532}">
      <dsp:nvSpPr>
        <dsp:cNvPr id="0" name=""/>
        <dsp:cNvSpPr/>
      </dsp:nvSpPr>
      <dsp:spPr>
        <a:xfrm>
          <a:off x="0" y="0"/>
          <a:ext cx="4414719" cy="15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Admission decisions</a:t>
          </a:r>
          <a:br>
            <a:rPr lang="en-US" sz="1100" b="1" kern="1200"/>
          </a:br>
          <a:r>
            <a:rPr lang="en-US" sz="1100" kern="1200"/>
            <a:t>Test results, high school grades, academic preparation, out-of-class accomplishments, special interests, and future plans—these and other kinds of information help admission officials identify applicants who can benefit most from their programs. </a:t>
          </a:r>
        </a:p>
      </dsp:txBody>
      <dsp:txXfrm>
        <a:off x="0" y="0"/>
        <a:ext cx="4414719" cy="1535222"/>
      </dsp:txXfrm>
    </dsp:sp>
    <dsp:sp modelId="{61D784BE-9198-45B0-8BEF-CD01B091DB3F}">
      <dsp:nvSpPr>
        <dsp:cNvPr id="0" name=""/>
        <dsp:cNvSpPr/>
      </dsp:nvSpPr>
      <dsp:spPr>
        <a:xfrm>
          <a:off x="0" y="1535223"/>
          <a:ext cx="4414719" cy="0"/>
        </a:xfrm>
        <a:prstGeom prst="line">
          <a:avLst/>
        </a:prstGeom>
        <a:solidFill>
          <a:schemeClr val="accent2">
            <a:hueOff val="-1036716"/>
            <a:satOff val="-5484"/>
            <a:lumOff val="-2091"/>
            <a:alphaOff val="0"/>
          </a:schemeClr>
        </a:solidFill>
        <a:ln w="19050" cap="rnd" cmpd="sng" algn="ctr">
          <a:solidFill>
            <a:schemeClr val="accent2">
              <a:hueOff val="-1036716"/>
              <a:satOff val="-5484"/>
              <a:lumOff val="-20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5230D9-02FC-4B0E-BF6D-0550988293A8}">
      <dsp:nvSpPr>
        <dsp:cNvPr id="0" name=""/>
        <dsp:cNvSpPr/>
      </dsp:nvSpPr>
      <dsp:spPr>
        <a:xfrm>
          <a:off x="0" y="1535222"/>
          <a:ext cx="4414719" cy="15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Course placement</a:t>
          </a:r>
          <a:br>
            <a:rPr lang="en-US" sz="1100" b="1" kern="1200"/>
          </a:br>
          <a:r>
            <a:rPr lang="en-US" sz="1100" kern="1200"/>
            <a:t>Colleges usually try to take into account individual strengths and weaknesses as they place students in freshman-year courses. For example, a college may offer three sections of a subject—developmental, regular, and advanced. A student's test results, academic background, and high school grades might be used to determine which section would be most appropriate. </a:t>
          </a:r>
        </a:p>
      </dsp:txBody>
      <dsp:txXfrm>
        <a:off x="0" y="1535222"/>
        <a:ext cx="4414719" cy="1535222"/>
      </dsp:txXfrm>
    </dsp:sp>
    <dsp:sp modelId="{C260957B-761B-4D34-9579-804FAA62C73A}">
      <dsp:nvSpPr>
        <dsp:cNvPr id="0" name=""/>
        <dsp:cNvSpPr/>
      </dsp:nvSpPr>
      <dsp:spPr>
        <a:xfrm>
          <a:off x="0" y="3070446"/>
          <a:ext cx="4414719" cy="0"/>
        </a:xfrm>
        <a:prstGeom prst="line">
          <a:avLst/>
        </a:prstGeom>
        <a:solidFill>
          <a:schemeClr val="accent2">
            <a:hueOff val="-2073432"/>
            <a:satOff val="-10969"/>
            <a:lumOff val="-4183"/>
            <a:alphaOff val="0"/>
          </a:schemeClr>
        </a:solidFill>
        <a:ln w="19050" cap="rnd" cmpd="sng" algn="ctr">
          <a:solidFill>
            <a:schemeClr val="accent2">
              <a:hueOff val="-2073432"/>
              <a:satOff val="-10969"/>
              <a:lumOff val="-41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A42DB-5F35-441C-8B83-9514EF835159}">
      <dsp:nvSpPr>
        <dsp:cNvPr id="0" name=""/>
        <dsp:cNvSpPr/>
      </dsp:nvSpPr>
      <dsp:spPr>
        <a:xfrm>
          <a:off x="0" y="3070445"/>
          <a:ext cx="4414719" cy="15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Academic advising</a:t>
          </a:r>
          <a:br>
            <a:rPr lang="en-US" sz="1100" b="1" kern="1200"/>
          </a:br>
          <a:r>
            <a:rPr lang="en-US" sz="1100" kern="1200"/>
            <a:t>College academic advisers may consider test results, high school academic program, high school grades, college grade estimates, planned extracurricular activities, areas in which there is a need for help, and part-time employment plans to help a student tailor an appropriate program of study. </a:t>
          </a:r>
        </a:p>
      </dsp:txBody>
      <dsp:txXfrm>
        <a:off x="0" y="3070445"/>
        <a:ext cx="4414719" cy="1535222"/>
      </dsp:txXfrm>
    </dsp:sp>
    <dsp:sp modelId="{46AD916E-59FD-4362-8DE6-95A4A8476F7C}">
      <dsp:nvSpPr>
        <dsp:cNvPr id="0" name=""/>
        <dsp:cNvSpPr/>
      </dsp:nvSpPr>
      <dsp:spPr>
        <a:xfrm>
          <a:off x="0" y="4605668"/>
          <a:ext cx="4414719" cy="0"/>
        </a:xfrm>
        <a:prstGeom prst="line">
          <a:avLst/>
        </a:prstGeom>
        <a:solidFill>
          <a:schemeClr val="accent2">
            <a:hueOff val="-3110148"/>
            <a:satOff val="-16453"/>
            <a:lumOff val="-6274"/>
            <a:alphaOff val="0"/>
          </a:schemeClr>
        </a:solidFill>
        <a:ln w="19050" cap="rnd" cmpd="sng" algn="ctr">
          <a:solidFill>
            <a:schemeClr val="accent2">
              <a:hueOff val="-3110148"/>
              <a:satOff val="-1645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5EEA9-925C-49C0-B197-12A1360ECFBA}">
      <dsp:nvSpPr>
        <dsp:cNvPr id="0" name=""/>
        <dsp:cNvSpPr/>
      </dsp:nvSpPr>
      <dsp:spPr>
        <a:xfrm>
          <a:off x="0" y="4605668"/>
          <a:ext cx="4414719" cy="15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Scholarships and loans</a:t>
          </a:r>
          <a:br>
            <a:rPr lang="en-US" sz="1100" b="1" kern="1200"/>
          </a:br>
          <a:r>
            <a:rPr lang="en-US" sz="1100" kern="1200"/>
            <a:t>Some scholarship and loan agencies may use test results and grade predictions, with other information such as high school grades, to identify qualified candidates. However, the agencies may not look only at academic potential. The ACT score report provides information about a student's educational needs, extracurricular achievements, and educational plans. This information, along with high school grades and test scores, helps the agencies evaluate applications for scholarships, loans, and other financial assistance. </a:t>
          </a:r>
        </a:p>
      </dsp:txBody>
      <dsp:txXfrm>
        <a:off x="0" y="4605668"/>
        <a:ext cx="4414719" cy="1535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33848-5ED1-4732-83E7-3651735D760F}">
      <dsp:nvSpPr>
        <dsp:cNvPr id="0" name=""/>
        <dsp:cNvSpPr/>
      </dsp:nvSpPr>
      <dsp:spPr>
        <a:xfrm>
          <a:off x="0" y="600"/>
          <a:ext cx="441471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EB47D-EFAC-436C-91BC-079E763D2DB5}">
      <dsp:nvSpPr>
        <dsp:cNvPr id="0" name=""/>
        <dsp:cNvSpPr/>
      </dsp:nvSpPr>
      <dsp:spPr>
        <a:xfrm>
          <a:off x="0" y="600"/>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Some activities and costs coming up next year</a:t>
          </a:r>
        </a:p>
      </dsp:txBody>
      <dsp:txXfrm>
        <a:off x="0" y="600"/>
        <a:ext cx="4414719" cy="546223"/>
      </dsp:txXfrm>
    </dsp:sp>
    <dsp:sp modelId="{D9293206-C9E9-499C-B886-595D6A3C8493}">
      <dsp:nvSpPr>
        <dsp:cNvPr id="0" name=""/>
        <dsp:cNvSpPr/>
      </dsp:nvSpPr>
      <dsp:spPr>
        <a:xfrm>
          <a:off x="0" y="546823"/>
          <a:ext cx="4414719" cy="0"/>
        </a:xfrm>
        <a:prstGeom prst="line">
          <a:avLst/>
        </a:prstGeom>
        <a:solidFill>
          <a:schemeClr val="accent2">
            <a:hueOff val="-388769"/>
            <a:satOff val="-2057"/>
            <a:lumOff val="-784"/>
            <a:alphaOff val="0"/>
          </a:schemeClr>
        </a:solidFill>
        <a:ln w="19050" cap="rnd" cmpd="sng" algn="ctr">
          <a:solidFill>
            <a:schemeClr val="accent2">
              <a:hueOff val="-388769"/>
              <a:satOff val="-2057"/>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A0ACA-59AD-4ECB-AA9C-466A8B4AE917}">
      <dsp:nvSpPr>
        <dsp:cNvPr id="0" name=""/>
        <dsp:cNvSpPr/>
      </dsp:nvSpPr>
      <dsp:spPr>
        <a:xfrm>
          <a:off x="0" y="546823"/>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Senior Pictures</a:t>
          </a:r>
        </a:p>
      </dsp:txBody>
      <dsp:txXfrm>
        <a:off x="0" y="546823"/>
        <a:ext cx="4414719" cy="546223"/>
      </dsp:txXfrm>
    </dsp:sp>
    <dsp:sp modelId="{39C956C6-2F59-42F2-B3FF-3A76EA1788C1}">
      <dsp:nvSpPr>
        <dsp:cNvPr id="0" name=""/>
        <dsp:cNvSpPr/>
      </dsp:nvSpPr>
      <dsp:spPr>
        <a:xfrm>
          <a:off x="0" y="1093047"/>
          <a:ext cx="4414719" cy="0"/>
        </a:xfrm>
        <a:prstGeom prst="line">
          <a:avLst/>
        </a:prstGeom>
        <a:solidFill>
          <a:schemeClr val="accent2">
            <a:hueOff val="-777537"/>
            <a:satOff val="-4113"/>
            <a:lumOff val="-1568"/>
            <a:alphaOff val="0"/>
          </a:schemeClr>
        </a:solidFill>
        <a:ln w="19050" cap="rnd" cmpd="sng" algn="ctr">
          <a:solidFill>
            <a:schemeClr val="accent2">
              <a:hueOff val="-777537"/>
              <a:satOff val="-4113"/>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52FC0-F146-4547-9A6F-C1F19D7DEF01}">
      <dsp:nvSpPr>
        <dsp:cNvPr id="0" name=""/>
        <dsp:cNvSpPr/>
      </dsp:nvSpPr>
      <dsp:spPr>
        <a:xfrm>
          <a:off x="0" y="1093047"/>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Cap, Gown, Ring, Announcements etc.</a:t>
          </a:r>
        </a:p>
      </dsp:txBody>
      <dsp:txXfrm>
        <a:off x="0" y="1093047"/>
        <a:ext cx="4414719" cy="546223"/>
      </dsp:txXfrm>
    </dsp:sp>
    <dsp:sp modelId="{E4BB42BE-4516-4ECA-9EEE-4974543E9E13}">
      <dsp:nvSpPr>
        <dsp:cNvPr id="0" name=""/>
        <dsp:cNvSpPr/>
      </dsp:nvSpPr>
      <dsp:spPr>
        <a:xfrm>
          <a:off x="0" y="1639270"/>
          <a:ext cx="4414719" cy="0"/>
        </a:xfrm>
        <a:prstGeom prst="line">
          <a:avLst/>
        </a:prstGeom>
        <a:solidFill>
          <a:schemeClr val="accent2">
            <a:hueOff val="-1166306"/>
            <a:satOff val="-6170"/>
            <a:lumOff val="-2353"/>
            <a:alphaOff val="0"/>
          </a:schemeClr>
        </a:solidFill>
        <a:ln w="19050" cap="rnd" cmpd="sng" algn="ctr">
          <a:solidFill>
            <a:schemeClr val="accent2">
              <a:hueOff val="-1166306"/>
              <a:satOff val="-6170"/>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3D977-8D8A-4B59-ACC1-74CB17234A88}">
      <dsp:nvSpPr>
        <dsp:cNvPr id="0" name=""/>
        <dsp:cNvSpPr/>
      </dsp:nvSpPr>
      <dsp:spPr>
        <a:xfrm>
          <a:off x="0" y="1639270"/>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College</a:t>
          </a:r>
          <a:r>
            <a:rPr lang="en-US" sz="1800" kern="1200">
              <a:latin typeface="Calibri Light" panose="020F0302020204030204"/>
            </a:rPr>
            <a:t> Virtual</a:t>
          </a:r>
          <a:r>
            <a:rPr lang="en-US" sz="1800" kern="1200"/>
            <a:t> Visits</a:t>
          </a:r>
        </a:p>
      </dsp:txBody>
      <dsp:txXfrm>
        <a:off x="0" y="1639270"/>
        <a:ext cx="4414719" cy="546223"/>
      </dsp:txXfrm>
    </dsp:sp>
    <dsp:sp modelId="{1D015AFA-9465-4B38-8F0C-BCDB95CCB306}">
      <dsp:nvSpPr>
        <dsp:cNvPr id="0" name=""/>
        <dsp:cNvSpPr/>
      </dsp:nvSpPr>
      <dsp:spPr>
        <a:xfrm>
          <a:off x="0" y="2185493"/>
          <a:ext cx="4414719" cy="0"/>
        </a:xfrm>
        <a:prstGeom prst="line">
          <a:avLst/>
        </a:prstGeom>
        <a:solidFill>
          <a:schemeClr val="accent2">
            <a:hueOff val="-1555074"/>
            <a:satOff val="-8227"/>
            <a:lumOff val="-3137"/>
            <a:alphaOff val="0"/>
          </a:schemeClr>
        </a:solidFill>
        <a:ln w="19050" cap="rnd" cmpd="sng" algn="ctr">
          <a:solidFill>
            <a:schemeClr val="accent2">
              <a:hueOff val="-1555074"/>
              <a:satOff val="-8227"/>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B4B78-095B-4668-9DBC-007083D0650D}">
      <dsp:nvSpPr>
        <dsp:cNvPr id="0" name=""/>
        <dsp:cNvSpPr/>
      </dsp:nvSpPr>
      <dsp:spPr>
        <a:xfrm>
          <a:off x="0" y="2185493"/>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College applications</a:t>
          </a:r>
        </a:p>
      </dsp:txBody>
      <dsp:txXfrm>
        <a:off x="0" y="2185493"/>
        <a:ext cx="4414719" cy="546223"/>
      </dsp:txXfrm>
    </dsp:sp>
    <dsp:sp modelId="{8FFC1247-FD7B-4501-AC7E-DC3D08BB10C1}">
      <dsp:nvSpPr>
        <dsp:cNvPr id="0" name=""/>
        <dsp:cNvSpPr/>
      </dsp:nvSpPr>
      <dsp:spPr>
        <a:xfrm>
          <a:off x="0" y="2731717"/>
          <a:ext cx="4414719" cy="0"/>
        </a:xfrm>
        <a:prstGeom prst="line">
          <a:avLst/>
        </a:prstGeom>
        <a:solidFill>
          <a:schemeClr val="accent2">
            <a:hueOff val="-1943843"/>
            <a:satOff val="-10283"/>
            <a:lumOff val="-3921"/>
            <a:alphaOff val="0"/>
          </a:schemeClr>
        </a:solidFill>
        <a:ln w="19050" cap="rnd" cmpd="sng" algn="ctr">
          <a:solidFill>
            <a:schemeClr val="accent2">
              <a:hueOff val="-1943843"/>
              <a:satOff val="-10283"/>
              <a:lumOff val="-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7DEA3-6EEF-4888-BB47-C7FCA08757F2}">
      <dsp:nvSpPr>
        <dsp:cNvPr id="0" name=""/>
        <dsp:cNvSpPr/>
      </dsp:nvSpPr>
      <dsp:spPr>
        <a:xfrm>
          <a:off x="0" y="2731717"/>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Entrance Tests</a:t>
          </a:r>
        </a:p>
      </dsp:txBody>
      <dsp:txXfrm>
        <a:off x="0" y="2731717"/>
        <a:ext cx="4414719" cy="546223"/>
      </dsp:txXfrm>
    </dsp:sp>
    <dsp:sp modelId="{481DB7B2-5E8D-49B6-B4ED-16255C6D35FF}">
      <dsp:nvSpPr>
        <dsp:cNvPr id="0" name=""/>
        <dsp:cNvSpPr/>
      </dsp:nvSpPr>
      <dsp:spPr>
        <a:xfrm>
          <a:off x="0" y="3277940"/>
          <a:ext cx="4414719" cy="0"/>
        </a:xfrm>
        <a:prstGeom prst="line">
          <a:avLst/>
        </a:prstGeom>
        <a:solidFill>
          <a:schemeClr val="accent2">
            <a:hueOff val="-2332611"/>
            <a:satOff val="-12340"/>
            <a:lumOff val="-4705"/>
            <a:alphaOff val="0"/>
          </a:schemeClr>
        </a:solidFill>
        <a:ln w="19050" cap="rnd" cmpd="sng" algn="ctr">
          <a:solidFill>
            <a:schemeClr val="accent2">
              <a:hueOff val="-2332611"/>
              <a:satOff val="-12340"/>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9E306-B3AC-4BFF-AD56-CA8D9DDE986A}">
      <dsp:nvSpPr>
        <dsp:cNvPr id="0" name=""/>
        <dsp:cNvSpPr/>
      </dsp:nvSpPr>
      <dsp:spPr>
        <a:xfrm>
          <a:off x="0" y="3277940"/>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Prom</a:t>
          </a:r>
        </a:p>
      </dsp:txBody>
      <dsp:txXfrm>
        <a:off x="0" y="3277940"/>
        <a:ext cx="4414719" cy="546223"/>
      </dsp:txXfrm>
    </dsp:sp>
    <dsp:sp modelId="{01861FA9-1A29-4259-8F8A-8F871E7D56BE}">
      <dsp:nvSpPr>
        <dsp:cNvPr id="0" name=""/>
        <dsp:cNvSpPr/>
      </dsp:nvSpPr>
      <dsp:spPr>
        <a:xfrm>
          <a:off x="0" y="3824163"/>
          <a:ext cx="4414719" cy="0"/>
        </a:xfrm>
        <a:prstGeom prst="line">
          <a:avLst/>
        </a:prstGeom>
        <a:solidFill>
          <a:schemeClr val="accent2">
            <a:hueOff val="-2721379"/>
            <a:satOff val="-14396"/>
            <a:lumOff val="-5490"/>
            <a:alphaOff val="0"/>
          </a:schemeClr>
        </a:solidFill>
        <a:ln w="19050" cap="rnd" cmpd="sng" algn="ctr">
          <a:solidFill>
            <a:schemeClr val="accent2">
              <a:hueOff val="-2721379"/>
              <a:satOff val="-14396"/>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8A439-5D17-4EE3-888A-8AF0BA61B29D}">
      <dsp:nvSpPr>
        <dsp:cNvPr id="0" name=""/>
        <dsp:cNvSpPr/>
      </dsp:nvSpPr>
      <dsp:spPr>
        <a:xfrm>
          <a:off x="0" y="3824163"/>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Grad Night/Bash</a:t>
          </a:r>
        </a:p>
      </dsp:txBody>
      <dsp:txXfrm>
        <a:off x="0" y="3824163"/>
        <a:ext cx="4414719" cy="546223"/>
      </dsp:txXfrm>
    </dsp:sp>
    <dsp:sp modelId="{F187224E-394C-42E2-84F4-EFFB6FCE138B}">
      <dsp:nvSpPr>
        <dsp:cNvPr id="0" name=""/>
        <dsp:cNvSpPr/>
      </dsp:nvSpPr>
      <dsp:spPr>
        <a:xfrm>
          <a:off x="0" y="4370387"/>
          <a:ext cx="4414719" cy="0"/>
        </a:xfrm>
        <a:prstGeom prst="line">
          <a:avLst/>
        </a:prstGeom>
        <a:solidFill>
          <a:schemeClr val="accent2">
            <a:hueOff val="-3110148"/>
            <a:satOff val="-16453"/>
            <a:lumOff val="-6274"/>
            <a:alphaOff val="0"/>
          </a:schemeClr>
        </a:solidFill>
        <a:ln w="19050" cap="rnd" cmpd="sng" algn="ctr">
          <a:solidFill>
            <a:schemeClr val="accent2">
              <a:hueOff val="-3110148"/>
              <a:satOff val="-1645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9BE4C-08C0-49CE-AA15-25B34FCB8E0E}">
      <dsp:nvSpPr>
        <dsp:cNvPr id="0" name=""/>
        <dsp:cNvSpPr/>
      </dsp:nvSpPr>
      <dsp:spPr>
        <a:xfrm>
          <a:off x="0" y="4370387"/>
          <a:ext cx="4414719" cy="546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Yearbook</a:t>
          </a:r>
        </a:p>
      </dsp:txBody>
      <dsp:txXfrm>
        <a:off x="0" y="4370387"/>
        <a:ext cx="4414719" cy="546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2037C-064A-48C3-A3E7-9F55F191EB92}">
      <dsp:nvSpPr>
        <dsp:cNvPr id="0" name=""/>
        <dsp:cNvSpPr/>
      </dsp:nvSpPr>
      <dsp:spPr>
        <a:xfrm>
          <a:off x="550656" y="21574"/>
          <a:ext cx="1132312" cy="1132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084861-8936-447C-B0F6-C380B1F1B9A0}">
      <dsp:nvSpPr>
        <dsp:cNvPr id="0" name=""/>
        <dsp:cNvSpPr/>
      </dsp:nvSpPr>
      <dsp:spPr>
        <a:xfrm>
          <a:off x="791968" y="262886"/>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BEEE13-3A30-4F06-9B4C-1469CDC22EA3}">
      <dsp:nvSpPr>
        <dsp:cNvPr id="0" name=""/>
        <dsp:cNvSpPr/>
      </dsp:nvSpPr>
      <dsp:spPr>
        <a:xfrm>
          <a:off x="188687" y="1506574"/>
          <a:ext cx="18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Juniors, Please make sure you update your resume in </a:t>
          </a:r>
          <a:r>
            <a:rPr lang="en-US" sz="1200" b="0" i="0" u="none" strike="noStrike" kern="1200" cap="all" baseline="0" noProof="0" err="1">
              <a:latin typeface="Calibri Light"/>
              <a:cs typeface="Calibri Light"/>
            </a:rPr>
            <a:t>Xello</a:t>
          </a:r>
          <a:r>
            <a:rPr lang="en-US" sz="1200" kern="1200">
              <a:latin typeface="Calibri Light" panose="020F0302020204030204"/>
            </a:rPr>
            <a:t>.</a:t>
          </a:r>
          <a:endParaRPr lang="en-US" sz="1200" kern="1200"/>
        </a:p>
      </dsp:txBody>
      <dsp:txXfrm>
        <a:off x="188687" y="1506574"/>
        <a:ext cx="1856250" cy="720000"/>
      </dsp:txXfrm>
    </dsp:sp>
    <dsp:sp modelId="{283BD108-8231-45E0-84F6-BDC6B6FEB560}">
      <dsp:nvSpPr>
        <dsp:cNvPr id="0" name=""/>
        <dsp:cNvSpPr/>
      </dsp:nvSpPr>
      <dsp:spPr>
        <a:xfrm>
          <a:off x="2731750" y="21574"/>
          <a:ext cx="1132312" cy="11323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A74B0-2078-49C3-A37F-9BA75A9E153C}">
      <dsp:nvSpPr>
        <dsp:cNvPr id="0" name=""/>
        <dsp:cNvSpPr/>
      </dsp:nvSpPr>
      <dsp:spPr>
        <a:xfrm>
          <a:off x="2973062" y="262886"/>
          <a:ext cx="649687" cy="649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05CAA5-5816-4DA1-95FC-83E24964E28F}">
      <dsp:nvSpPr>
        <dsp:cNvPr id="0" name=""/>
        <dsp:cNvSpPr/>
      </dsp:nvSpPr>
      <dsp:spPr>
        <a:xfrm>
          <a:off x="2369781" y="1506574"/>
          <a:ext cx="18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You can go into </a:t>
          </a:r>
          <a:r>
            <a:rPr lang="en-US" sz="1200" kern="1200" err="1"/>
            <a:t>Xello</a:t>
          </a:r>
          <a:r>
            <a:rPr lang="en-US" sz="1200" kern="1200"/>
            <a:t> through your </a:t>
          </a:r>
          <a:r>
            <a:rPr lang="en-US" sz="1200" kern="1200" err="1"/>
            <a:t>classlink</a:t>
          </a:r>
        </a:p>
      </dsp:txBody>
      <dsp:txXfrm>
        <a:off x="2369781" y="1506574"/>
        <a:ext cx="1856250" cy="720000"/>
      </dsp:txXfrm>
    </dsp:sp>
    <dsp:sp modelId="{C2716933-CFA5-43AD-95E4-1CA81A067690}">
      <dsp:nvSpPr>
        <dsp:cNvPr id="0" name=""/>
        <dsp:cNvSpPr/>
      </dsp:nvSpPr>
      <dsp:spPr>
        <a:xfrm>
          <a:off x="1641203" y="2690636"/>
          <a:ext cx="1132312" cy="11323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0990D5-48AF-4CDD-BDA8-6A789A0AE4DD}">
      <dsp:nvSpPr>
        <dsp:cNvPr id="0" name=""/>
        <dsp:cNvSpPr/>
      </dsp:nvSpPr>
      <dsp:spPr>
        <a:xfrm>
          <a:off x="1882515" y="2931949"/>
          <a:ext cx="649687" cy="649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12E481-73DD-4844-B4EE-B0D210E964FE}">
      <dsp:nvSpPr>
        <dsp:cNvPr id="0" name=""/>
        <dsp:cNvSpPr/>
      </dsp:nvSpPr>
      <dsp:spPr>
        <a:xfrm>
          <a:off x="1279234" y="4175636"/>
          <a:ext cx="18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Please also check to see if there are assignments from Mrs. Gill</a:t>
          </a:r>
        </a:p>
      </dsp:txBody>
      <dsp:txXfrm>
        <a:off x="1279234" y="4175636"/>
        <a:ext cx="18562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DDD2265-2F87-4178-90F2-2D1811743DB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3555" name="Rectangle 3">
            <a:extLst>
              <a:ext uri="{FF2B5EF4-FFF2-40B4-BE49-F238E27FC236}">
                <a16:creationId xmlns:a16="http://schemas.microsoft.com/office/drawing/2014/main" id="{7DFDFB7D-DE6E-4830-9CC3-A8240FAE6CD7}"/>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3556" name="Rectangle 4">
            <a:extLst>
              <a:ext uri="{FF2B5EF4-FFF2-40B4-BE49-F238E27FC236}">
                <a16:creationId xmlns:a16="http://schemas.microsoft.com/office/drawing/2014/main" id="{B5AF33AC-CACE-4E00-8CB8-A58D57D266A4}"/>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3557" name="Rectangle 5">
            <a:extLst>
              <a:ext uri="{FF2B5EF4-FFF2-40B4-BE49-F238E27FC236}">
                <a16:creationId xmlns:a16="http://schemas.microsoft.com/office/drawing/2014/main" id="{9195695F-A641-4A78-9B6B-16074434E1D3}"/>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A7865DD-863E-4B13-BADC-F26B763B29C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FB252CB-D180-4DD9-88F3-B774C4CCF19D}"/>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a:extLst>
              <a:ext uri="{FF2B5EF4-FFF2-40B4-BE49-F238E27FC236}">
                <a16:creationId xmlns:a16="http://schemas.microsoft.com/office/drawing/2014/main" id="{7D8A1F5C-8CFC-40EB-87E9-E8AF826EAD1F}"/>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059650B4-6A22-4B0C-9A02-0449D31DBB2F}"/>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5F019288-58CF-4E03-9733-51952E042EEF}"/>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EE08AF56-8147-45F3-8C72-72F9CD40BF52}"/>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5" name="Rectangle 7">
            <a:extLst>
              <a:ext uri="{FF2B5EF4-FFF2-40B4-BE49-F238E27FC236}">
                <a16:creationId xmlns:a16="http://schemas.microsoft.com/office/drawing/2014/main" id="{EF4EF5B2-C551-46D9-9FFF-89F4CB30923E}"/>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8905FC7-9387-4199-916E-E5598CBF2FE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CFFBA40-71CA-453C-B927-1B8FE7B87B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9F120E-0E39-4C02-93F0-99829B97050C}"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5FEEE0BE-2E59-4ED9-82F6-F265CF3061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93E1DC3-A8DB-4F8C-B385-930D7666E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Today we are going to give you some tips to being successful in school this year and beyond.  Your freshman year is a foundation for the rest of high school.  What you do this year greatly impacts the rest of your high school career.  We are here to help you be successful. If you need assistance, please be sure to ask.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C7600EE-9451-4035-B254-E2232CA4C651}"/>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B14726FC-E6A2-423D-8845-A5ED84AB10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7B8852E-CA30-46D9-9115-85B1CE16207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B031CC60-6085-4152-9CC3-77CD0214E5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D01C4D0-131A-4B86-A21F-2BAB38605EAA}"/>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39AEEB15-68AB-459B-94E9-3DDC10CADD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C1AA9CF-5B1A-4EC9-B2CF-F28EDE69595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9600CCFC-D240-4E59-8A9D-BB160BA85F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Fees for the subject area tests depend on the number and type of tests taken.  The basic fee is 20 and then it’s 9 dollars for each test except for language tests which are 20 dollars.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28C71E3-3C2A-4592-BAE2-845D4203232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36619D7-572B-429E-80A4-75CDD50F1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059AB70-7712-4CFB-A7E3-C5C6B7F5C2EE}"/>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95C2D2F6-6691-40E8-B4E1-7AF9EDADEC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Note that this is a bit different than the tips for the ACT.  SAT does penalize guessing because they deduct points for wrong answers but not for blanks.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8EE99AA-7974-4FE3-B3D4-BEA4BA26C3E1}"/>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6C2CF67A-77FA-45DD-9105-93BAF62561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AE8BB3B-008F-4A75-9590-D5304672381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823A4355-92B1-4690-AB52-B741880AC6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Juniors will take this test and it will determine if remediation for college will be necessary.  IF you also have SAT or ACT scores then any college ready score in the subject area will be used to keep you from going into college remediation classes.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31FE2C8-C1E0-4F7B-8304-7C4363A518A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769A1FE1-903C-41BA-9B79-9BC8EB6853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926CC5B-77EC-4961-B7CE-AF8270CEE4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49F925-AD25-46FB-82D4-E6298C6744C7}" type="slidenum">
              <a:rPr lang="en-US" altLang="en-US"/>
              <a:pPr>
                <a:spcBef>
                  <a:spcPct val="0"/>
                </a:spcBef>
              </a:pPr>
              <a:t>23</a:t>
            </a:fld>
            <a:endParaRPr lang="en-US" altLang="en-US"/>
          </a:p>
        </p:txBody>
      </p:sp>
      <p:sp>
        <p:nvSpPr>
          <p:cNvPr id="50179" name="Rectangle 2">
            <a:extLst>
              <a:ext uri="{FF2B5EF4-FFF2-40B4-BE49-F238E27FC236}">
                <a16:creationId xmlns:a16="http://schemas.microsoft.com/office/drawing/2014/main" id="{24F9F783-39BA-4B1B-9233-A736C3C038D0}"/>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0AC5689-2146-44C1-8065-8DC2A11D23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6E204FF-B0D4-4C01-8922-DC4EC41F4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D0B7E6-E9DD-40AB-AE01-043C23CFA59E}" type="slidenum">
              <a:rPr lang="en-US" altLang="en-US"/>
              <a:pPr>
                <a:spcBef>
                  <a:spcPct val="0"/>
                </a:spcBef>
              </a:pPr>
              <a:t>3</a:t>
            </a:fld>
            <a:endParaRPr lang="en-US" altLang="en-US"/>
          </a:p>
        </p:txBody>
      </p:sp>
      <p:sp>
        <p:nvSpPr>
          <p:cNvPr id="8195" name="Rectangle 2">
            <a:extLst>
              <a:ext uri="{FF2B5EF4-FFF2-40B4-BE49-F238E27FC236}">
                <a16:creationId xmlns:a16="http://schemas.microsoft.com/office/drawing/2014/main" id="{2D9389B7-499D-4964-B529-9A1A6E9BFF6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AABA2CD-9F3B-48AA-98C6-F152D6DF97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Who are we?  Each of the guidance staff will introduce themselves.  Ms. Roman will cover assessment.  Ms. Hart will cover Prep HQ and PIV so you can start now to prepare for college or work.  Mr. Arrington will go over credits and GPA calculation.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AD52C5F-3B28-429B-9738-DC07978150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739955-E6C3-411D-B36D-069BEBDCF087}" type="slidenum">
              <a:rPr lang="en-US" altLang="en-US"/>
              <a:pPr>
                <a:spcBef>
                  <a:spcPct val="0"/>
                </a:spcBef>
              </a:pPr>
              <a:t>24</a:t>
            </a:fld>
            <a:endParaRPr lang="en-US" altLang="en-US"/>
          </a:p>
        </p:txBody>
      </p:sp>
      <p:sp>
        <p:nvSpPr>
          <p:cNvPr id="52227" name="Rectangle 2">
            <a:extLst>
              <a:ext uri="{FF2B5EF4-FFF2-40B4-BE49-F238E27FC236}">
                <a16:creationId xmlns:a16="http://schemas.microsoft.com/office/drawing/2014/main" id="{A1DCA358-3E3E-44E8-8868-0698352CDD0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0C8D55B-FE53-43C3-B693-7E7F1C5863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8687727-424A-4DAB-A38C-0479C9EC01C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9224AB61-7920-40CC-9CC5-6DA71FC96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DEBAA42-11B3-4F61-AD35-95082F445D58}"/>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E70D1D6-8F20-498D-81B7-50AED28ABC78}" type="slidenum">
              <a:rPr lang="en-US" altLang="en-US"/>
              <a:pPr algn="r" eaLnBrk="1" hangingPunct="1">
                <a:spcBef>
                  <a:spcPct val="0"/>
                </a:spcBef>
              </a:pPr>
              <a:t>26</a:t>
            </a:fld>
            <a:endParaRPr lang="en-US" altLang="en-US"/>
          </a:p>
        </p:txBody>
      </p:sp>
      <p:sp>
        <p:nvSpPr>
          <p:cNvPr id="56323" name="Rectangle 2">
            <a:extLst>
              <a:ext uri="{FF2B5EF4-FFF2-40B4-BE49-F238E27FC236}">
                <a16:creationId xmlns:a16="http://schemas.microsoft.com/office/drawing/2014/main" id="{A81E70EC-9A61-4758-8C36-CF6200727C3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86157135-85E5-4ACA-9DA8-C4FD5CA9A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Grade point average is computed by dividing the attempted credits into the quality points received based on the class grades.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5AFE879-D975-4CAC-B409-FA777A503E9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D793F9A3-BED8-4AF4-A0AD-28D2B3AA8A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pace of high school courses makes it difficult to miss school and stay adequately prepared for  tests and projects. </a:t>
            </a:r>
          </a:p>
          <a:p>
            <a:pPr eaLnBrk="1" hangingPunct="1"/>
            <a:r>
              <a:rPr lang="en-US" altLang="en-US">
                <a:latin typeface="Arial" panose="020B0604020202020204" pitchFamily="34" charset="0"/>
              </a:rPr>
              <a:t>Dr. Grego our superintendent has challenged us to  work toward 95% daily attendance at all of our schools.  </a:t>
            </a:r>
          </a:p>
          <a:p>
            <a:pPr eaLnBrk="1" hangingPunct="1"/>
            <a:r>
              <a:rPr lang="en-US" altLang="en-US">
                <a:latin typeface="Arial" panose="020B0604020202020204" pitchFamily="34" charset="0"/>
              </a:rPr>
              <a:t>In high school if you are absent 10 times in any one class you must pass the final exam in order to get credit for the course even if you are passing  both 9 week grading periods.  This is extremely important.  If you fail the final, in order to get credit in this instance  you would have to ask for the district attendance committee to assemble and determine your case specifically or credit will be lost.  </a:t>
            </a:r>
          </a:p>
          <a:p>
            <a:pPr eaLnBrk="1" hangingPunct="1"/>
            <a:r>
              <a:rPr lang="en-US" altLang="en-US">
                <a:latin typeface="Arial" panose="020B0604020202020204" pitchFamily="34" charset="0"/>
              </a:rPr>
              <a:t>If you get unexcused absences you cannot make up work, only midterm and final exams can be made up.</a:t>
            </a:r>
          </a:p>
          <a:p>
            <a:pPr eaLnBrk="1" hangingPunct="1"/>
            <a:r>
              <a:rPr lang="en-US" altLang="en-US">
                <a:latin typeface="Arial" panose="020B0604020202020204" pitchFamily="34" charset="0"/>
              </a:rPr>
              <a:t> Tardies are a problem at high schools.  Tardies take up valuable instructional time for all students, not just the tardy student.  We need your help to combat tardies by stressing the importance of getting to class on time.  Each high school deals with tardies  through  its individual school policies.</a:t>
            </a:r>
          </a:p>
        </p:txBody>
      </p:sp>
      <p:sp>
        <p:nvSpPr>
          <p:cNvPr id="58372" name="Slide Number Placeholder 3">
            <a:extLst>
              <a:ext uri="{FF2B5EF4-FFF2-40B4-BE49-F238E27FC236}">
                <a16:creationId xmlns:a16="http://schemas.microsoft.com/office/drawing/2014/main" id="{65359B81-00BD-4A9E-85C9-1C41D61E69B2}"/>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B2BAB39-856E-42E2-8A59-2F19C7C32878}" type="slidenum">
              <a:rPr lang="en-US" altLang="en-US"/>
              <a:pPr algn="r" eaLnBrk="1" hangingPunct="1">
                <a:spcBef>
                  <a:spcPct val="0"/>
                </a:spcBef>
              </a:pPr>
              <a:t>27</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DD954CA-ADC8-415E-AB25-979B5CDB969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F2951E3-FD2F-4E86-864F-8155D1EF6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BD2088F6-B963-4818-A6D6-2549D8186992}"/>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3B4134A-2DA3-41C2-9C0A-A659FF9B1298}" type="slidenum">
              <a:rPr lang="en-US" altLang="en-US"/>
              <a:pPr algn="r" eaLnBrk="1" hangingPunct="1">
                <a:spcBef>
                  <a:spcPct val="0"/>
                </a:spcBef>
              </a:pPr>
              <a:t>29</a:t>
            </a:fld>
            <a:endParaRPr lang="en-US" altLang="en-US"/>
          </a:p>
        </p:txBody>
      </p:sp>
      <p:sp>
        <p:nvSpPr>
          <p:cNvPr id="62467" name="Rectangle 2">
            <a:extLst>
              <a:ext uri="{FF2B5EF4-FFF2-40B4-BE49-F238E27FC236}">
                <a16:creationId xmlns:a16="http://schemas.microsoft.com/office/drawing/2014/main" id="{062F3930-FF69-4551-BA32-EBE8343183C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E569527-4DFB-4D1D-82F6-3FBB486D8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Raise your hand if you registered for Prep HQ as an 8</a:t>
            </a:r>
            <a:r>
              <a:rPr lang="en-US" altLang="en-US" baseline="30000">
                <a:latin typeface="Arial" panose="020B0604020202020204" pitchFamily="34" charset="0"/>
              </a:rPr>
              <a:t>th</a:t>
            </a:r>
            <a:r>
              <a:rPr lang="en-US" altLang="en-US">
                <a:latin typeface="Arial" panose="020B0604020202020204" pitchFamily="34" charset="0"/>
              </a:rPr>
              <a:t> grader?  Stand if you completed your four year plan on FACTS.org.  Stand and raise your hand if you participated in the career program Choices Planner.  I will be working with anyone who doesn’t have a four year plan to help you build one.  I will do some classroom guidance as I have time – probably on how to use Prep HQ and PIV to be more successful. The bulk of my work with be with your Juniors and Seniors.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F5869A6-4BDC-4CA9-B105-7C4E51BE8A66}"/>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162A7429-509F-43AF-A614-5F0D71CAD6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77778CB-AE04-41DD-998C-8639BF61D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BF9598-B73B-460C-8A07-BC5722331422}" type="slidenum">
              <a:rPr lang="en-US" altLang="en-US"/>
              <a:pPr>
                <a:spcBef>
                  <a:spcPct val="0"/>
                </a:spcBef>
              </a:pPr>
              <a:t>31</a:t>
            </a:fld>
            <a:endParaRPr lang="en-US" altLang="en-US"/>
          </a:p>
        </p:txBody>
      </p:sp>
      <p:sp>
        <p:nvSpPr>
          <p:cNvPr id="66563" name="Rectangle 2">
            <a:extLst>
              <a:ext uri="{FF2B5EF4-FFF2-40B4-BE49-F238E27FC236}">
                <a16:creationId xmlns:a16="http://schemas.microsoft.com/office/drawing/2014/main" id="{FBF225D0-40EE-4761-B432-4B1D84BBFA9C}"/>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0DF3237B-EB28-40F2-BDFC-B3C3D2279C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One of the areas I can be of help is with being more organized in your life so you will be more successful.  First you need a portfolio for all the paperwork you receive during your high school career.  Awards, letters, report cards, FCAT scores, community service hours documentation; credit evaluation forms etc.</a:t>
            </a:r>
          </a:p>
          <a:p>
            <a:pPr eaLnBrk="1" hangingPunct="1"/>
            <a:r>
              <a:rPr lang="en-US" altLang="en-US">
                <a:latin typeface="Arial" panose="020B0604020202020204" pitchFamily="34" charset="0"/>
              </a:rPr>
              <a:t>Prep HQ is a Web based guidance program for high school students with an electronic organizer.  It is the  way  I will  communicate with you and your parents</a:t>
            </a:r>
          </a:p>
          <a:p>
            <a:pPr eaLnBrk="1" hangingPunct="1"/>
            <a:r>
              <a:rPr lang="en-US" altLang="en-US">
                <a:latin typeface="Arial" panose="020B0604020202020204" pitchFamily="34" charset="0"/>
              </a:rPr>
              <a:t>Prep HQ has an area called my organizer that helps you keep track of your volunteer activities, employment, extra curricular activities such as plays you were part of or band competitions etc.  Use that to make resume writing easy.</a:t>
            </a:r>
          </a:p>
          <a:p>
            <a:pPr eaLnBrk="1" hangingPunct="1"/>
            <a:r>
              <a:rPr lang="en-US" altLang="en-US">
                <a:latin typeface="Arial" panose="020B0604020202020204" pitchFamily="34" charset="0"/>
              </a:rPr>
              <a:t>Finally, it’s important to be organized in your classes.  Stay on top of assignment due dates and test dates.  Don’t turn in late work – it is often not accepted.  Have a routine for studying.   Same time and place where there are few distractions.  Can someone tell me what I mean by that?  Keep up with your grades – use PIV to see what you earned on assignments and what assignments you haven’t turned in. Raise your hand if you have ever accessed PIV.  I can work with students to show you how to access PIV.</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5AF5012-8298-4222-A492-8682940F0B26}"/>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FE6346DE-0F4C-4699-8D65-78FDB4960B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278B066-792C-4418-8FD5-B8C1746730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736040-DDA9-428D-9FC5-82672B89FEE2}" type="slidenum">
              <a:rPr lang="en-US" altLang="en-US"/>
              <a:pPr>
                <a:spcBef>
                  <a:spcPct val="0"/>
                </a:spcBef>
              </a:pPr>
              <a:t>5</a:t>
            </a:fld>
            <a:endParaRPr lang="en-US" altLang="en-US"/>
          </a:p>
        </p:txBody>
      </p:sp>
      <p:sp>
        <p:nvSpPr>
          <p:cNvPr id="12291" name="Rectangle 2">
            <a:extLst>
              <a:ext uri="{FF2B5EF4-FFF2-40B4-BE49-F238E27FC236}">
                <a16:creationId xmlns:a16="http://schemas.microsoft.com/office/drawing/2014/main" id="{E2A3A1CB-C6DF-4B28-A361-A5DF74ED108D}"/>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464564E-4BA2-4C4C-8B1C-6B0749690CED}"/>
              </a:ext>
            </a:extLst>
          </p:cNvPr>
          <p:cNvSpPr>
            <a:spLocks noGrp="1" noChangeArrowheads="1"/>
          </p:cNvSpPr>
          <p:nvPr>
            <p:ph type="body" idx="1"/>
          </p:nvPr>
        </p:nvSpPr>
        <p:spPr>
          <a:xfrm>
            <a:off x="701675" y="43434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Hopefully most of you have completed the FCAT requirement.  If not, the FCAT re-take will be held in October.  The ACT and SAT are mandatory if you plan to go to college.  They also can serve as a substitute for FCAT scores. And you may want to take one of these tests so you are assured of completing the test score requirement for graduation.  The CPT is not given to all 11</a:t>
            </a:r>
            <a:r>
              <a:rPr lang="en-US" altLang="en-US" baseline="30000">
                <a:latin typeface="Arial" panose="020B0604020202020204" pitchFamily="34" charset="0"/>
              </a:rPr>
              <a:t>th</a:t>
            </a:r>
            <a:r>
              <a:rPr lang="en-US" altLang="en-US">
                <a:latin typeface="Arial" panose="020B0604020202020204" pitchFamily="34" charset="0"/>
              </a:rPr>
              <a:t> graders and if you pllan to go 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415A650-56E6-4213-B304-C873343B76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5E683C-EE3C-47E5-8A33-7985A79099D2}" type="slidenum">
              <a:rPr lang="en-US" altLang="en-US"/>
              <a:pPr>
                <a:spcBef>
                  <a:spcPct val="0"/>
                </a:spcBef>
              </a:pPr>
              <a:t>6</a:t>
            </a:fld>
            <a:endParaRPr lang="en-US" altLang="en-US"/>
          </a:p>
        </p:txBody>
      </p:sp>
      <p:sp>
        <p:nvSpPr>
          <p:cNvPr id="14339" name="Rectangle 2">
            <a:extLst>
              <a:ext uri="{FF2B5EF4-FFF2-40B4-BE49-F238E27FC236}">
                <a16:creationId xmlns:a16="http://schemas.microsoft.com/office/drawing/2014/main" id="{836AB77D-DE6B-460E-8550-31EC252283B0}"/>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D6080D4-B21D-4EB0-9FE2-0644665A67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test will also be used to determine placement.  Any student identified from the scores on this test to take an AP course will be given the opportunity to do so.  AP courses are rigorous and are looked upon favorably by colleges.  The test measures Critical reading skills,Math problem-solving skills &amp;Writing skills.</a:t>
            </a:r>
          </a:p>
          <a:p>
            <a:pPr eaLnBrk="1" hangingPunct="1"/>
            <a:r>
              <a:rPr lang="en-US" altLang="en-US">
                <a:latin typeface="Arial" panose="020B0604020202020204" pitchFamily="34" charset="0"/>
              </a:rPr>
              <a:t>The PSAT/NMSQT includes five sections:</a:t>
            </a:r>
          </a:p>
          <a:p>
            <a:pPr eaLnBrk="1" hangingPunct="1"/>
            <a:r>
              <a:rPr lang="en-US" altLang="en-US">
                <a:latin typeface="Arial" panose="020B0604020202020204" pitchFamily="34" charset="0"/>
              </a:rPr>
              <a:t>Two 25-minute critical reading sections</a:t>
            </a:r>
            <a:br>
              <a:rPr lang="en-US" altLang="en-US">
                <a:latin typeface="Arial" panose="020B0604020202020204" pitchFamily="34" charset="0"/>
              </a:rPr>
            </a:br>
            <a:r>
              <a:rPr lang="en-US" altLang="en-US">
                <a:latin typeface="Arial" panose="020B0604020202020204" pitchFamily="34" charset="0"/>
              </a:rPr>
              <a:t>Two 25-minute math sections</a:t>
            </a:r>
            <a:br>
              <a:rPr lang="en-US" altLang="en-US">
                <a:latin typeface="Arial" panose="020B0604020202020204" pitchFamily="34" charset="0"/>
              </a:rPr>
            </a:br>
            <a:r>
              <a:rPr lang="en-US" altLang="en-US">
                <a:latin typeface="Arial" panose="020B0604020202020204" pitchFamily="34" charset="0"/>
              </a:rPr>
              <a:t>One 30-minute writing skills section </a:t>
            </a:r>
          </a:p>
          <a:p>
            <a:pPr eaLnBrk="1" hangingPunct="1"/>
            <a:r>
              <a:rPr lang="en-US" altLang="en-US">
                <a:latin typeface="Arial" panose="020B0604020202020204" pitchFamily="34" charset="0"/>
              </a:rPr>
              <a:t>The whole test requires two hours and 10 minutes.   The information sheet being distributed tells you more about the test and you will hear more about the test in your english and math classes.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t>
            </a:r>
          </a:p>
          <a:p>
            <a:pPr eaLnBrk="1" hangingPunct="1">
              <a:buFontTx/>
              <a:buChar char="•"/>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59C69744-792D-4EA8-91DF-A91DD2F475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EEF333-8482-449B-A672-310CA993356B}" type="slidenum">
              <a:rPr lang="en-US" altLang="en-US"/>
              <a:pPr>
                <a:spcBef>
                  <a:spcPct val="0"/>
                </a:spcBef>
              </a:pPr>
              <a:t>7</a:t>
            </a:fld>
            <a:endParaRPr lang="en-US" altLang="en-US"/>
          </a:p>
        </p:txBody>
      </p:sp>
      <p:sp>
        <p:nvSpPr>
          <p:cNvPr id="16387" name="Rectangle 2">
            <a:extLst>
              <a:ext uri="{FF2B5EF4-FFF2-40B4-BE49-F238E27FC236}">
                <a16:creationId xmlns:a16="http://schemas.microsoft.com/office/drawing/2014/main" id="{1A9DA55D-8E56-4137-9317-830CE00B835F}"/>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87DFB80-C509-49F7-989C-49923AF6F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test is free for Freshman and Sophomores and Juniors must pay to take the test.  Junior’s have the added incentive because it is the score obtained on the test during the Junior year that may qualify you for the National Merit Scholarship Corporation’s finalist list.  So it is important to take the test all three years.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DD881A4-2F12-4311-B6E4-F05B866AB24D}"/>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71B102EC-5F05-4155-AB4A-62B4D01076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b="1">
                <a:latin typeface="Arial" panose="020B0604020202020204" pitchFamily="34" charset="0"/>
              </a:rPr>
              <a:t>The ACT is an achievement test, measuring what a student has learned in school. The SAT is more of an aptitude test, testing reasoning and verbal abilities.</a:t>
            </a:r>
          </a:p>
          <a:p>
            <a:pPr eaLnBrk="1" hangingPunct="1">
              <a:lnSpc>
                <a:spcPct val="80000"/>
              </a:lnSpc>
            </a:pPr>
            <a:r>
              <a:rPr lang="en-US" altLang="en-US" b="1">
                <a:latin typeface="Arial" panose="020B0604020202020204" pitchFamily="34" charset="0"/>
              </a:rPr>
              <a:t>The ACT has up to 5 components: English, Mathematics, Reading, Science, and an optional Writing Test. The SAT has only 3 components: Verbal, Mathematics, and a required Writing Test.</a:t>
            </a:r>
          </a:p>
          <a:p>
            <a:pPr eaLnBrk="1" hangingPunct="1">
              <a:lnSpc>
                <a:spcPct val="80000"/>
              </a:lnSpc>
            </a:pPr>
            <a:r>
              <a:rPr lang="en-US" altLang="en-US" b="1">
                <a:latin typeface="Arial" panose="020B0604020202020204" pitchFamily="34" charset="0"/>
              </a:rPr>
              <a:t>The College Board introduced a new version in 2005, with a mandatory writing test. ACT continues to offer its well-established test, plus an optional writing test. You take the ACT Writing Test only if required by the college(s) you're applying to.</a:t>
            </a:r>
          </a:p>
          <a:p>
            <a:pPr eaLnBrk="1" hangingPunct="1">
              <a:lnSpc>
                <a:spcPct val="80000"/>
              </a:lnSpc>
            </a:pPr>
            <a:r>
              <a:rPr lang="en-US" altLang="en-US" b="1">
                <a:latin typeface="Arial" panose="020B0604020202020204" pitchFamily="34" charset="0"/>
              </a:rPr>
              <a:t>The SAT has a correction for guessing. That is, they take off for wrong answers. The ACT is scored based on the number correct with no correction for guessing.</a:t>
            </a:r>
          </a:p>
          <a:p>
            <a:pPr eaLnBrk="1" hangingPunct="1">
              <a:lnSpc>
                <a:spcPct val="80000"/>
              </a:lnSpc>
            </a:pPr>
            <a:r>
              <a:rPr lang="en-US" altLang="en-US" b="1">
                <a:latin typeface="Arial" panose="020B0604020202020204" pitchFamily="34" charset="0"/>
              </a:rPr>
              <a:t>ACT lets the student decide what set of scores they want sent. The College Board's policy is to send all scores.</a:t>
            </a:r>
          </a:p>
          <a:p>
            <a:pPr eaLnBrk="1" hangingPunct="1">
              <a:lnSpc>
                <a:spcPct val="80000"/>
              </a:lnSpc>
            </a:pPr>
            <a:r>
              <a:rPr lang="en-US" altLang="en-US" b="1">
                <a:latin typeface="Arial" panose="020B0604020202020204" pitchFamily="34" charset="0"/>
              </a:rPr>
              <a:t>The ACT has an interest inventory that allows students to evaluate their interests in various career options.</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FA072D50-291E-4B99-8A8D-FE6481A409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38C6E8-7149-44C8-AC3D-F54989E9CDEC}" type="slidenum">
              <a:rPr lang="en-US" altLang="en-US"/>
              <a:pPr>
                <a:spcBef>
                  <a:spcPct val="0"/>
                </a:spcBef>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684FD8E-D0EC-44FE-9806-31A62704F74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9896A93-6B04-426A-B858-3F32912071D8}"/>
              </a:ext>
            </a:extLst>
          </p:cNvPr>
          <p:cNvSpPr>
            <a:spLocks noGrp="1"/>
          </p:cNvSpPr>
          <p:nvPr>
            <p:ph type="body" idx="1"/>
          </p:nvPr>
        </p:nvSpPr>
        <p:spPr/>
        <p:txBody>
          <a:bodyPr>
            <a:normAutofit/>
          </a:bodyPr>
          <a:lstStyle/>
          <a:p>
            <a:pPr marL="609600" indent="-609600" eaLnBrk="1" hangingPunct="1">
              <a:lnSpc>
                <a:spcPct val="80000"/>
              </a:lnSpc>
              <a:defRPr/>
            </a:pPr>
            <a:r>
              <a:rPr lang="en-US" b="1" u="sng"/>
              <a:t>The ACT is universally accepted for college admission in the U.S.</a:t>
            </a:r>
            <a:r>
              <a:rPr lang="en-US" b="1"/>
              <a:t> </a:t>
            </a:r>
            <a:r>
              <a:rPr lang="en-US"/>
              <a:t>The ACT is accepted by virtually all colleges and universities in the U.S., including all the Ivy League schools.</a:t>
            </a:r>
            <a:br>
              <a:rPr lang="en-US"/>
            </a:br>
            <a:r>
              <a:rPr lang="en-US"/>
              <a:t>  </a:t>
            </a:r>
          </a:p>
          <a:p>
            <a:pPr marL="609600" indent="-609600" eaLnBrk="1" hangingPunct="1">
              <a:lnSpc>
                <a:spcPct val="80000"/>
              </a:lnSpc>
              <a:defRPr/>
            </a:pPr>
            <a:r>
              <a:rPr lang="en-US" b="1" u="sng"/>
              <a:t>The ACT multiple-choice tests are curriculum based.</a:t>
            </a:r>
            <a:r>
              <a:rPr lang="en-US" b="1"/>
              <a:t> </a:t>
            </a:r>
            <a:r>
              <a:rPr lang="en-US"/>
              <a:t>The ACT is not an aptitude or an IQ test. Instead, the questions on the ACT are directly related to what you have learned in your high school courses in English, mathematics, reading, and science. </a:t>
            </a:r>
            <a:r>
              <a:rPr lang="en-US" b="1" i="1"/>
              <a:t>Because the ACT tests are based on what is taught in the high school curriculum, students are generally more comfortable with the ACT than they are with traditional aptitude tests or tests with narrower content.</a:t>
            </a:r>
            <a:br>
              <a:rPr lang="en-US" b="1" i="1"/>
            </a:br>
            <a:r>
              <a:rPr lang="en-US" b="1"/>
              <a:t>  </a:t>
            </a:r>
          </a:p>
          <a:p>
            <a:pPr marL="609600" indent="-609600" eaLnBrk="1" hangingPunct="1">
              <a:lnSpc>
                <a:spcPct val="80000"/>
              </a:lnSpc>
              <a:defRPr/>
            </a:pPr>
            <a:r>
              <a:rPr lang="en-US" b="1" u="sng"/>
              <a:t>The ACT is more than a test.</a:t>
            </a:r>
            <a:r>
              <a:rPr lang="en-US" b="1"/>
              <a:t> </a:t>
            </a:r>
            <a:r>
              <a:rPr lang="en-US"/>
              <a:t>In addition to the tests, the ACT also provides test takers with a unique Interest Inventory that provides valuable information for career and educational planning and a student profile section that provides a comprehensive profile of your work in high school and your future plans.</a:t>
            </a:r>
            <a:br>
              <a:rPr lang="en-US"/>
            </a:br>
            <a:r>
              <a:rPr lang="en-US" b="1"/>
              <a:t>  </a:t>
            </a:r>
          </a:p>
          <a:p>
            <a:pPr marL="609600" indent="-609600" eaLnBrk="1" hangingPunct="1">
              <a:lnSpc>
                <a:spcPct val="80000"/>
              </a:lnSpc>
              <a:defRPr/>
            </a:pPr>
            <a:r>
              <a:rPr lang="en-US" b="1" u="sng"/>
              <a:t>The ACT is a good value.</a:t>
            </a:r>
            <a:r>
              <a:rPr lang="en-US" b="1"/>
              <a:t> </a:t>
            </a:r>
            <a:r>
              <a:rPr lang="en-US"/>
              <a:t>As a private, not-for-profit organization governed by educators, </a:t>
            </a:r>
            <a:r>
              <a:rPr lang="en-US" b="1" i="1"/>
              <a:t>ACT is committed to providing services at the lowest possible cost.</a:t>
            </a:r>
            <a:r>
              <a:rPr lang="en-US"/>
              <a:t> Accordingly, the ACT provides a comprehensive package of educational assessment and career planning services for college-bound students at a modest fee that is lower than the fee for the competing admissions test.</a:t>
            </a:r>
            <a:br>
              <a:rPr lang="en-US"/>
            </a:br>
            <a:r>
              <a:rPr lang="en-US" sz="1000" b="1"/>
              <a:t>  </a:t>
            </a:r>
            <a:endParaRPr lang="en-US" sz="1000"/>
          </a:p>
          <a:p>
            <a:pPr>
              <a:defRPr/>
            </a:pPr>
            <a:endParaRPr lang="en-US"/>
          </a:p>
        </p:txBody>
      </p:sp>
      <p:sp>
        <p:nvSpPr>
          <p:cNvPr id="20484" name="Slide Number Placeholder 3">
            <a:extLst>
              <a:ext uri="{FF2B5EF4-FFF2-40B4-BE49-F238E27FC236}">
                <a16:creationId xmlns:a16="http://schemas.microsoft.com/office/drawing/2014/main" id="{78399755-D5A6-4B5D-B61E-F8FD2FE0CB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6D560C-DB5E-43E1-B39C-22C3A366E5F0}" type="slidenum">
              <a:rPr lang="en-US" altLang="en-US"/>
              <a:pPr>
                <a:spcBef>
                  <a:spcPct val="0"/>
                </a:spcBef>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11F21A5-414E-4F44-8461-760649D6DA60}"/>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1C2AC22-8420-48EF-A44C-21D8C3A5C6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This includes score reports for up to four college choices for which a valid code is listed as part of registration. </a:t>
            </a:r>
            <a:endParaRPr lang="en-US"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1CFADD6A-92AF-4A34-BA35-7FA2DB8976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8787D7-A46B-41A3-9E0D-F7F9461E5084}" type="slidenum">
              <a:rPr lang="en-US" altLang="en-US"/>
              <a:pPr>
                <a:spcBef>
                  <a:spcPct val="0"/>
                </a:spcBef>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0DB49EF-1696-4ECA-9394-36C0413F23D2}"/>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43A1FF0C-81E9-49D6-92A6-009EFFC0C3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If you can't afford the registration fee for the ACT (No Writing) or ACT Plus Writing, you may be eligible for an ACT Fee Waiver. Funds are limited, and once they are gone, requests for waivers will be denied.</a:t>
            </a:r>
          </a:p>
          <a:p>
            <a:r>
              <a:rPr lang="en-US" altLang="en-US" b="1">
                <a:latin typeface="Arial" panose="020B0604020202020204" pitchFamily="34" charset="0"/>
              </a:rPr>
              <a:t>For more information, see your high school guidance office. Follow the instructions on the waiver form. </a:t>
            </a:r>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6CCD50E2-9CB6-432B-9BE7-B41F356BD0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766D48-A70D-4B9D-BA3E-158665D100FF}" type="slidenum">
              <a:rPr lang="en-US" altLang="en-US"/>
              <a:pPr>
                <a:spcBef>
                  <a:spcPct val="0"/>
                </a:spcBef>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5737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endParaRPr lang="en-US"/>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1915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5563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899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2028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5216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707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5836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7535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498A4E5-2209-4782-9FE0-E60429DD3E4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E2E76F7-243A-46E9-9E65-673DA6FD84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7637395-8E1F-45D2-8040-05F82161A14A}"/>
              </a:ext>
            </a:extLst>
          </p:cNvPr>
          <p:cNvSpPr>
            <a:spLocks noGrp="1" noChangeArrowheads="1"/>
          </p:cNvSpPr>
          <p:nvPr>
            <p:ph type="sldNum" sz="quarter" idx="12"/>
          </p:nvPr>
        </p:nvSpPr>
        <p:spPr>
          <a:ln/>
        </p:spPr>
        <p:txBody>
          <a:bodyPr/>
          <a:lstStyle>
            <a:lvl1pPr>
              <a:defRPr/>
            </a:lvl1pPr>
          </a:lstStyle>
          <a:p>
            <a:fld id="{C36156D4-4E4A-477C-BB49-99AF50924EB6}" type="slidenum">
              <a:rPr lang="en-US" altLang="en-US"/>
              <a:pPr/>
              <a:t>‹#›</a:t>
            </a:fld>
            <a:endParaRPr lang="en-US" altLang="en-US"/>
          </a:p>
        </p:txBody>
      </p:sp>
    </p:spTree>
    <p:extLst>
      <p:ext uri="{BB962C8B-B14F-4D97-AF65-F5344CB8AC3E}">
        <p14:creationId xmlns:p14="http://schemas.microsoft.com/office/powerpoint/2010/main" val="1345037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A2E0343-A2DF-47EE-938F-633274DC58A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8C0990F-DE4B-4DAC-9DD7-29C9CF439B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496124E-EB9F-4D26-9F1E-8FAEB856C2FE}"/>
              </a:ext>
            </a:extLst>
          </p:cNvPr>
          <p:cNvSpPr>
            <a:spLocks noGrp="1" noChangeArrowheads="1"/>
          </p:cNvSpPr>
          <p:nvPr>
            <p:ph type="sldNum" sz="quarter" idx="12"/>
          </p:nvPr>
        </p:nvSpPr>
        <p:spPr>
          <a:ln/>
        </p:spPr>
        <p:txBody>
          <a:bodyPr/>
          <a:lstStyle>
            <a:lvl1pPr>
              <a:defRPr/>
            </a:lvl1pPr>
          </a:lstStyle>
          <a:p>
            <a:fld id="{2866C420-1D1C-4AF3-BEDE-C22C97A95BFC}" type="slidenum">
              <a:rPr lang="en-US" altLang="en-US"/>
              <a:pPr/>
              <a:t>‹#›</a:t>
            </a:fld>
            <a:endParaRPr lang="en-US" altLang="en-US"/>
          </a:p>
        </p:txBody>
      </p:sp>
    </p:spTree>
    <p:extLst>
      <p:ext uri="{BB962C8B-B14F-4D97-AF65-F5344CB8AC3E}">
        <p14:creationId xmlns:p14="http://schemas.microsoft.com/office/powerpoint/2010/main" val="54535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77691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63BF6F-9790-4C31-9B3B-666A4386D5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3A2D00-977B-4374-B623-C86FC4CCA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BE345B-EC70-4258-8114-E63FF84F9AC5}"/>
              </a:ext>
            </a:extLst>
          </p:cNvPr>
          <p:cNvSpPr>
            <a:spLocks noGrp="1" noChangeArrowheads="1"/>
          </p:cNvSpPr>
          <p:nvPr>
            <p:ph type="sldNum" sz="quarter" idx="12"/>
          </p:nvPr>
        </p:nvSpPr>
        <p:spPr>
          <a:ln/>
        </p:spPr>
        <p:txBody>
          <a:bodyPr/>
          <a:lstStyle>
            <a:lvl1pPr>
              <a:defRPr/>
            </a:lvl1pPr>
          </a:lstStyle>
          <a:p>
            <a:fld id="{B69D4A0C-351B-46AF-9C72-603957F446DE}" type="slidenum">
              <a:rPr lang="en-US" altLang="en-US"/>
              <a:pPr/>
              <a:t>‹#›</a:t>
            </a:fld>
            <a:endParaRPr lang="en-US" altLang="en-US"/>
          </a:p>
        </p:txBody>
      </p:sp>
    </p:spTree>
    <p:extLst>
      <p:ext uri="{BB962C8B-B14F-4D97-AF65-F5344CB8AC3E}">
        <p14:creationId xmlns:p14="http://schemas.microsoft.com/office/powerpoint/2010/main" val="2631263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8/16/2021</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930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993E9-CEF0-47B7-AEA6-AFACC79966BA}" type="datetimeFigureOut">
              <a:rPr lang="en-US" dirty="0"/>
              <a:t>8/16/2021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908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8/16/2021</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59756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dirty="0"/>
              <a:t>8/16/2021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15206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dirty="0"/>
              <a:t>8/16/2021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30138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8/16/2021</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4055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8/16/2021</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05946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8/16/2021</a:t>
            </a:fld>
            <a:endParaRPr lang="en-US"/>
          </a:p>
        </p:txBody>
      </p:sp>
      <p:sp>
        <p:nvSpPr>
          <p:cNvPr id="6" name="Footer Placeholder 5"/>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11698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8/16/2021</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1511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31454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8/16/2021</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91874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8/16/2021</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06726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8/16/2021</a:t>
            </a:fld>
            <a:endParaRPr lang="en-US"/>
          </a:p>
        </p:txBody>
      </p:sp>
      <p:sp>
        <p:nvSpPr>
          <p:cNvPr id="5" name="Footer Placeholder 4"/>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820610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8/16/2021</a:t>
            </a:fld>
            <a:endParaRPr lang="en-US"/>
          </a:p>
        </p:txBody>
      </p:sp>
      <p:sp>
        <p:nvSpPr>
          <p:cNvPr id="5" name="Footer Placeholder 4"/>
          <p:cNvSpPr>
            <a:spLocks noGrp="1"/>
          </p:cNvSpPr>
          <p:nvPr>
            <p:ph type="ftr" sz="quarter" idx="11"/>
          </p:nvPr>
        </p:nvSpPr>
        <p:spPr/>
        <p:txBody>
          <a:bodyPr/>
          <a:lstStyle/>
          <a:p>
            <a:r>
              <a:rPr lang="en-US"/>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676325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8/16/2021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27937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8/16/2021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962817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8/16/2021</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00162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dirty="0"/>
              <a:t>8/16/2021</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0849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7C03ECC-F864-4F8A-B67C-436490D671C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AFF4384-A720-43D7-9F97-67F13B7C3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5EE2CE9-29D9-45B8-906F-2D56592395E0}"/>
              </a:ext>
            </a:extLst>
          </p:cNvPr>
          <p:cNvSpPr>
            <a:spLocks noGrp="1" noChangeArrowheads="1"/>
          </p:cNvSpPr>
          <p:nvPr>
            <p:ph type="sldNum" sz="quarter" idx="12"/>
          </p:nvPr>
        </p:nvSpPr>
        <p:spPr>
          <a:ln/>
        </p:spPr>
        <p:txBody>
          <a:bodyPr/>
          <a:lstStyle>
            <a:lvl1pPr>
              <a:defRPr/>
            </a:lvl1pPr>
          </a:lstStyle>
          <a:p>
            <a:fld id="{3156E5AA-7CF2-4176-A396-1F05862E7734}" type="slidenum">
              <a:rPr lang="en-US" altLang="en-US"/>
              <a:pPr/>
              <a:t>‹#›</a:t>
            </a:fld>
            <a:endParaRPr lang="en-US" altLang="en-US"/>
          </a:p>
        </p:txBody>
      </p:sp>
    </p:spTree>
    <p:extLst>
      <p:ext uri="{BB962C8B-B14F-4D97-AF65-F5344CB8AC3E}">
        <p14:creationId xmlns:p14="http://schemas.microsoft.com/office/powerpoint/2010/main" val="3995405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4C86A38-E530-49F1-9265-90B4D412297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E883832-9A2B-41BF-86A6-C4566065B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28A2F23-6A82-400B-8D2E-D14C51959C3E}"/>
              </a:ext>
            </a:extLst>
          </p:cNvPr>
          <p:cNvSpPr>
            <a:spLocks noGrp="1" noChangeArrowheads="1"/>
          </p:cNvSpPr>
          <p:nvPr>
            <p:ph type="sldNum" sz="quarter" idx="12"/>
          </p:nvPr>
        </p:nvSpPr>
        <p:spPr>
          <a:ln/>
        </p:spPr>
        <p:txBody>
          <a:bodyPr/>
          <a:lstStyle>
            <a:lvl1pPr>
              <a:defRPr/>
            </a:lvl1pPr>
          </a:lstStyle>
          <a:p>
            <a:fld id="{4091763A-D14C-4BCE-82BB-B14266893F57}" type="slidenum">
              <a:rPr lang="en-US" altLang="en-US"/>
              <a:pPr/>
              <a:t>‹#›</a:t>
            </a:fld>
            <a:endParaRPr lang="en-US" altLang="en-US"/>
          </a:p>
        </p:txBody>
      </p:sp>
    </p:spTree>
    <p:extLst>
      <p:ext uri="{BB962C8B-B14F-4D97-AF65-F5344CB8AC3E}">
        <p14:creationId xmlns:p14="http://schemas.microsoft.com/office/powerpoint/2010/main" val="189565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6702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031342-1220-4D3B-92BC-F71E63950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413A7D-B78E-4210-82BD-EAB4D66378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BC1DC5-373E-4DF3-A74F-15AC1CBFEDFC}"/>
              </a:ext>
            </a:extLst>
          </p:cNvPr>
          <p:cNvSpPr>
            <a:spLocks noGrp="1" noChangeArrowheads="1"/>
          </p:cNvSpPr>
          <p:nvPr>
            <p:ph type="sldNum" sz="quarter" idx="12"/>
          </p:nvPr>
        </p:nvSpPr>
        <p:spPr>
          <a:ln/>
        </p:spPr>
        <p:txBody>
          <a:bodyPr/>
          <a:lstStyle>
            <a:lvl1pPr>
              <a:defRPr/>
            </a:lvl1pPr>
          </a:lstStyle>
          <a:p>
            <a:fld id="{5E780887-B0D1-4A0E-B57C-7BB85E97D035}" type="slidenum">
              <a:rPr lang="en-US" altLang="en-US"/>
              <a:pPr/>
              <a:t>‹#›</a:t>
            </a:fld>
            <a:endParaRPr lang="en-US" altLang="en-US"/>
          </a:p>
        </p:txBody>
      </p:sp>
    </p:spTree>
    <p:extLst>
      <p:ext uri="{BB962C8B-B14F-4D97-AF65-F5344CB8AC3E}">
        <p14:creationId xmlns:p14="http://schemas.microsoft.com/office/powerpoint/2010/main" val="95691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5868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611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5608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240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endParaRPr lang="en-US"/>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479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8/16/2021</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62421011"/>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8/16/2021</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242592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actstudent.org/testprep/tips/writing.html" TargetMode="External"/><Relationship Id="rId4" Type="http://schemas.openxmlformats.org/officeDocument/2006/relationships/hyperlink" Target="http://www.actstudent.org/testprep/tips/instruct.html" TargetMode="External"/></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hyperlink" Target="http://apps.collegeboard.com/ut/AffiliateJumpPage.jsp?DestURL=http://www.collegeboard.com/student/testing/sat/prep_one/test.html&amp;AffiliateID=PREPCENTER&amp;BannerID=pretest" TargetMode="External"/><Relationship Id="rId3" Type="http://schemas.openxmlformats.org/officeDocument/2006/relationships/audio" Target="../media/audio5.wav"/><Relationship Id="rId7" Type="http://schemas.openxmlformats.org/officeDocument/2006/relationships/hyperlink" Target="http://www.collegeboard.com/apps/qotd/ques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collegeboard.com/student/testing/sat/prep_one/writing.html" TargetMode="External"/><Relationship Id="rId5" Type="http://schemas.openxmlformats.org/officeDocument/2006/relationships/hyperlink" Target="http://www.collegeboard.com/student/testing/sat/prep_one/math.html" TargetMode="External"/><Relationship Id="rId4" Type="http://schemas.openxmlformats.org/officeDocument/2006/relationships/hyperlink" Target="http://www.collegeboard.com/student/testing/sat/prep_one/critical_reading.html"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6.wav"/><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audio" Target="../media/audio8.wav"/><Relationship Id="rId7" Type="http://schemas.openxmlformats.org/officeDocument/2006/relationships/diagramLayout" Target="../diagrams/layout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0.png"/><Relationship Id="rId10" Type="http://schemas.microsoft.com/office/2007/relationships/diagramDrawing" Target="../diagrams/drawing4.xml"/><Relationship Id="rId4" Type="http://schemas.openxmlformats.org/officeDocument/2006/relationships/image" Target="../media/image5.jpeg"/><Relationship Id="rId9"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audio" Target="file:///C:\Documents%20and%20Settings\laidroom\Local%20Settings\Temporary%20Internet%20Files\Content.IE5\YHM0NVB4\MSj04310540000%5b1%5d.wav" TargetMode="External"/><Relationship Id="rId5" Type="http://schemas.openxmlformats.org/officeDocument/2006/relationships/image" Target="../media/image30.wmf"/><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eg"/><Relationship Id="rId7" Type="http://schemas.openxmlformats.org/officeDocument/2006/relationships/diagramQuickStyle" Target="../diagrams/quickStyle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0.png"/><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esheninger.blogspot.com/2015/03/remind-takes-student-and-stakeholder.html" TargetMode="External"/><Relationship Id="rId5" Type="http://schemas.openxmlformats.org/officeDocument/2006/relationships/image" Target="../media/image44.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file:///C:\Documents%20and%20Settings\laidroom\Local%20Settings\Temporary%20Internet%20Files\Content.IE5\XFGD8C58\MSj04310740000%5b1%5d.wav" TargetMode="Externa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4.wmf"/><Relationship Id="rId4" Type="http://schemas.openxmlformats.org/officeDocument/2006/relationships/hyperlink" Target="http://www.actstudent.org/onlineprep/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nationalmerit.org/" TargetMode="Externa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www.actstudent.org/writing/index.html" TargetMode="External"/><Relationship Id="rId3" Type="http://schemas.openxmlformats.org/officeDocument/2006/relationships/image" Target="../media/image1.jpeg"/><Relationship Id="rId7" Type="http://schemas.openxmlformats.org/officeDocument/2006/relationships/hyperlink" Target="http://www.actstudent.org/testprep/descriptions/scidescrip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actstudent.org/testprep/descriptions/readdescript.html" TargetMode="External"/><Relationship Id="rId5" Type="http://schemas.openxmlformats.org/officeDocument/2006/relationships/hyperlink" Target="http://www.actstudent.org/testprep/descriptions/mathdescript.html" TargetMode="External"/><Relationship Id="rId4" Type="http://schemas.openxmlformats.org/officeDocument/2006/relationships/hyperlink" Target="http://www.actstudent.org/testprep/descriptions/engdescript.html" TargetMode="External"/><Relationship Id="rId9" Type="http://schemas.openxmlformats.org/officeDocument/2006/relationships/hyperlink" Target="http://www.actstudent.org/regist/actfe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105" name="Picture 75">
            <a:extLst>
              <a:ext uri="{FF2B5EF4-FFF2-40B4-BE49-F238E27FC236}">
                <a16:creationId xmlns:a16="http://schemas.microsoft.com/office/drawing/2014/main" id="{2F313CC0-032F-40D3-BA89-242470E973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4098" name="Rectangle 2">
            <a:extLst>
              <a:ext uri="{FF2B5EF4-FFF2-40B4-BE49-F238E27FC236}">
                <a16:creationId xmlns:a16="http://schemas.microsoft.com/office/drawing/2014/main" id="{3557019F-2903-4907-98B1-C74F92B6128B}"/>
              </a:ext>
            </a:extLst>
          </p:cNvPr>
          <p:cNvSpPr>
            <a:spLocks noGrp="1" noChangeArrowheads="1"/>
          </p:cNvSpPr>
          <p:nvPr>
            <p:ph type="title"/>
          </p:nvPr>
        </p:nvSpPr>
        <p:spPr>
          <a:xfrm>
            <a:off x="514350" y="609600"/>
            <a:ext cx="3511405" cy="1456267"/>
          </a:xfrm>
        </p:spPr>
        <p:txBody>
          <a:bodyPr vert="horz" lIns="91440" tIns="45720" rIns="91440" bIns="45720" rtlCol="0" anchor="ctr">
            <a:normAutofit/>
          </a:bodyPr>
          <a:lstStyle/>
          <a:p>
            <a:r>
              <a:rPr lang="en-US" altLang="en-US" sz="3600"/>
              <a:t>Junior Year </a:t>
            </a:r>
          </a:p>
        </p:txBody>
      </p:sp>
      <p:sp>
        <p:nvSpPr>
          <p:cNvPr id="4099" name="Rectangle 3">
            <a:extLst>
              <a:ext uri="{FF2B5EF4-FFF2-40B4-BE49-F238E27FC236}">
                <a16:creationId xmlns:a16="http://schemas.microsoft.com/office/drawing/2014/main" id="{C401D502-5CCA-4CF2-9F85-380D854AE228}"/>
              </a:ext>
            </a:extLst>
          </p:cNvPr>
          <p:cNvSpPr>
            <a:spLocks noGrp="1" noChangeArrowheads="1"/>
          </p:cNvSpPr>
          <p:nvPr>
            <p:ph type="body" sz="half" idx="1"/>
          </p:nvPr>
        </p:nvSpPr>
        <p:spPr>
          <a:xfrm>
            <a:off x="514350" y="2142067"/>
            <a:ext cx="3511405" cy="3649133"/>
          </a:xfrm>
        </p:spPr>
        <p:txBody>
          <a:bodyPr vert="horz" lIns="91440" tIns="45720" rIns="91440" bIns="45720" rtlCol="0" anchor="ctr">
            <a:normAutofit/>
          </a:bodyPr>
          <a:lstStyle/>
          <a:p>
            <a:endParaRPr lang="en-US" altLang="en-US"/>
          </a:p>
          <a:p>
            <a:endParaRPr lang="en-US" altLang="en-US"/>
          </a:p>
          <a:p>
            <a:r>
              <a:rPr lang="en-US" altLang="en-US"/>
              <a:t>      </a:t>
            </a:r>
          </a:p>
        </p:txBody>
      </p:sp>
      <p:grpSp>
        <p:nvGrpSpPr>
          <p:cNvPr id="4106" name="Group 77">
            <a:extLst>
              <a:ext uri="{FF2B5EF4-FFF2-40B4-BE49-F238E27FC236}">
                <a16:creationId xmlns:a16="http://schemas.microsoft.com/office/drawing/2014/main" id="{590820A0-B14B-4F1C-8DDA-174AC2B14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6424201" y="3905595"/>
            <a:ext cx="2729951" cy="3163289"/>
            <a:chOff x="5281603" y="104899"/>
            <a:chExt cx="6910397" cy="6005491"/>
          </a:xfrm>
        </p:grpSpPr>
        <p:sp>
          <p:nvSpPr>
            <p:cNvPr id="79" name="Freeform 98">
              <a:extLst>
                <a:ext uri="{FF2B5EF4-FFF2-40B4-BE49-F238E27FC236}">
                  <a16:creationId xmlns:a16="http://schemas.microsoft.com/office/drawing/2014/main" id="{A0B952A8-34E8-46AE-B7EC-D9FB3BF1E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77C0821D-1BFC-498C-BEE4-6CE6B6B2C43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1" name="Straight Connector 80">
                <a:extLst>
                  <a:ext uri="{FF2B5EF4-FFF2-40B4-BE49-F238E27FC236}">
                    <a16:creationId xmlns:a16="http://schemas.microsoft.com/office/drawing/2014/main" id="{8CAE6635-A640-4DF6-8A57-8989A6B7B8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A16D7B4-883D-4B71-A28E-8BDCD687E8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72A9B10-2C9E-4DDF-8C99-874229A492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EF75B38-CC94-4DE1-A968-D9E320A92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0E9350D-D958-4D62-8379-58ADFF9545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1CA4590-01F5-4F10-A727-F0EE16FD3E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4D2BBC3-F36B-4D06-BCA7-F71AD66980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9AD5E0B-9B13-4228-A23D-83F17DD01A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E153321-B19E-4FA5-8A22-05A91F2AC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B9B077-591C-4298-888F-32BB6D0AB6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FAFF7A-3D2E-40E1-961C-C2875D67D3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7AB21FA-AE5F-4714-968F-356DEE791F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A657826-1C0D-47DD-9B11-E93A32B64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0DC7092-7C59-441C-9840-7163FAB2D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6E4341-2683-4149-A265-F498A3B79A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2D68886-7F13-46BC-9D15-BAF1B45EC3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7C4A21-61C9-400C-B013-440B0338B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DB85B97-7A10-452C-95EB-4CBC73A729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5A1D773-A4DC-4A3D-BB9D-E056BAC3B7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A7184E7-1D5B-4687-8ADC-B776C1EFB2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32D3DC5-864B-4B44-9E09-2FE1AD048A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0DB5CCD-3BBF-45CE-B561-4579A82BD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1DD1944-44B9-4A99-A105-7C364538CA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5ACDF35-7550-4E16-9914-613447CC0F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BE9C83A-DEB3-4D63-A163-8223B68140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FFC901-4314-4DC8-BCF5-34E1ACC59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ACA1D64-7220-4CB4-9BF1-69B45B4822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565C435-F20D-4ACD-921E-A46F19D671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88848F1-0711-4763-BC8B-76970B5C86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F1F2F9F-1FE7-4945-95B9-09731BE9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D030805-517F-4B88-A49B-B0E89A0A9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51D02D9-7DCC-42F6-BBD4-62F841ED4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0B07484-4B4C-4B4E-9841-E455CCF1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183CA18-F3C2-4329-AC85-63B53C6A63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F40AEE3-A69A-4F08-95EC-D4427E246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92C26C7-E36B-4C29-9C8B-963C7C350D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A2AB60F-895F-49A6-A514-5EDE49E67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A53213F-862F-474E-9DE6-F06F3F344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D556880-E892-4297-B930-959E868A1F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786BA14-25A0-4244-92EE-40B324E323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4A8FE26-68CA-4ED2-AC18-175CCD3855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02032B0-7225-492F-A909-4A5FA8B1CA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AA3885E-E420-40C5-8B05-E5167027D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A973D3B-A048-46C9-8DA7-6792F2F949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BAEE237-4C03-4C0B-9951-EB14A53620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E1D87A6-7BC8-4BD7-A2B9-B64555B750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17DFB34-0FF3-45E0-86D1-14367FD4E1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B72F8F4-90B4-4099-B7E7-4F060A017D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9A58548-CA86-4B09-9534-0B9F46F1C6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395729B-8C0E-41B8-B3ED-3E25B3289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3910024-5A98-44CB-96D6-6F18BEE2B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71B185B-BD9C-4F33-A1CA-8053DC4F18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D04AC18-163B-4734-89C3-160679520D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08A3168-5207-4A96-AF77-4442A6DD40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103104E-3B79-4584-BC67-1617345678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AE2661F-465D-44F7-832A-93816854D4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351CA6-C76B-4C66-9378-C385BBE40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42756B9-0921-4B55-B129-1C794D4FDA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37841ED-C77C-4824-BBDB-A4AD5CC4C7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4E74C45-8542-46B2-AAA4-9749090683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B975665-5AAD-40D4-AC00-1047ED6593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046CFA9-FF2B-4D62-8063-8D68FF4801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50C0FC6-86F2-4AAC-9174-25FB83DA6F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8652921-868F-4CCF-B70C-034DAD2E7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2A55E7D-1C8A-4438-A99F-3ACAC87A77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3610C07-2EF7-4475-AF6C-9CA4C0645F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17D69AF-D03D-4514-A534-475B175912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70FDC14-72EE-470D-876E-6517413658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BEAC2A8-991D-4B96-ABE3-9A32625B22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4FDD02D-2AD2-4A6C-BBC9-15591F457B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6844DDA-5D96-4DEA-A208-28BBA35901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96F2E86-56F4-4B0C-8D83-55D2865C87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193D075-DE33-4AD6-937B-FC2912872E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59EA056-638E-430D-AE76-796F1ED38B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D75FB12-06AB-46A1-BFE4-D16F35625C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51D4855-B924-45D6-A884-31A6BC963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397D34C-609D-44DB-AFF8-75858A4F31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EA17769-C4B1-4138-875F-A58D5D8497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4107" name="Group 159">
            <a:extLst>
              <a:ext uri="{FF2B5EF4-FFF2-40B4-BE49-F238E27FC236}">
                <a16:creationId xmlns:a16="http://schemas.microsoft.com/office/drawing/2014/main" id="{3B02E948-8CD2-4C3C-9E5D-262DAC3C96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4933672" y="-84927"/>
            <a:ext cx="4915057" cy="3203578"/>
            <a:chOff x="5281603" y="104899"/>
            <a:chExt cx="6910397" cy="6005491"/>
          </a:xfrm>
        </p:grpSpPr>
        <p:sp>
          <p:nvSpPr>
            <p:cNvPr id="161" name="Freeform 17">
              <a:extLst>
                <a:ext uri="{FF2B5EF4-FFF2-40B4-BE49-F238E27FC236}">
                  <a16:creationId xmlns:a16="http://schemas.microsoft.com/office/drawing/2014/main" id="{F8E025EC-8201-4DC5-B858-C2EEA8121D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a:extLst>
                <a:ext uri="{FF2B5EF4-FFF2-40B4-BE49-F238E27FC236}">
                  <a16:creationId xmlns:a16="http://schemas.microsoft.com/office/drawing/2014/main" id="{5D00349E-7825-4D5D-81A3-6A5FB2D95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3" name="Straight Connector 162">
                <a:extLst>
                  <a:ext uri="{FF2B5EF4-FFF2-40B4-BE49-F238E27FC236}">
                    <a16:creationId xmlns:a16="http://schemas.microsoft.com/office/drawing/2014/main" id="{2B0493F4-7EE3-40BC-9693-4C30116976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5D627BB-BD2B-4E33-837E-94DABD948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948FD7F-4A95-419F-9592-F1AE43EB39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6D13955-7897-45BF-AE8D-F635DE7296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D38C1DF-38DA-4D6D-AEDD-F23C531045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618B3C8-757B-4262-8325-56E79801FF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BC63D8C-C95A-4588-AEC8-83438699A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1EBAFC9-1157-4512-A58B-E8DBDCB0E0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5C42AD4-0C0A-44F8-BEF5-76D798BB14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A2FDF3F-1D8B-4D7F-9713-D2785051C4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E5C02B7-5014-410B-A59B-ABA9017C9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A738C92-C3B6-43D5-A718-230FE5A78A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7FDBFA0-A00A-4C49-A38C-5197E28B1E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62F2930-B81B-47BF-BAB6-6CD862E0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DB0E661-1786-4C8B-B4AA-1C46DBB09F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AE039B6-9B91-4DF7-B2E1-BEC620E8AF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09B3898-68D4-4032-973C-3297FA2A0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6FDF469-A729-4C34-9A4E-FC7F50FB6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42661BA-C51F-493E-BA84-7E8E02647B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CA6BFC1-5596-4F25-8834-B82EC76C03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DC0C4EA-8B26-488D-842A-8492C28EFA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365199F-3DA2-4ECE-8AA0-B37E7E3AFB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F8EAD3C-6628-48E5-A004-B34EFF17E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627E51D-F7F3-432F-B018-3390B0A3E2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0A796D9-B9B7-497E-91F4-257D2CCAA2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4E17776-2D77-4801-AFE4-553D807E01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F653420-3C79-432A-9CAB-6A4AEC545B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4F431F-451E-4136-B596-17B639632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5E18572-BE7A-4234-B454-FD38ABFAE2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EB9F985-7C1A-4BFE-A4DC-F35AA0D04E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00648B4-39E6-409B-A151-2A6CC6D3C4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13A2463-A9F5-45B4-804E-5595FAE42C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BF3193A-025E-4BE6-9AD5-D3106F9D78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832A9B-55E5-494A-A717-3617EDD1F2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C0DA7BF-4BD6-46F6-91A1-E38E259FC7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7B5F7E4-8A2A-468D-8EF3-6D7171EBC0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6A8F3CE-3B42-4770-8933-7C9BCA91B6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224EF38-8522-4A6A-BA96-BAAB1A136C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2B702F4-3A4F-475E-A874-62BA9C76A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1BF12728-61DB-4CA7-BFEA-C67E21001E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A114F6C-B377-4620-9C72-92D0FA5095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185FB219-37DC-4CBB-BDEF-43EF98EB00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060F2EE-256C-4A23-A980-9C317EA5F1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52F37857-F893-4D54-B377-60870C91BC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5DEA293-2202-41FF-B5FE-71F06BAA69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9C59CAC-07BD-4C27-8926-C55E46BD1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80FA13A-0B04-4946-9A24-2701584E2D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88CE1CC-C8B3-470F-9512-B590AF9DEB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C1809CD-B912-4E69-A5A5-94EA27B28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FB9E3C6C-40C8-4A98-B0AF-C45C414845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BE61EAD-B3F8-4E77-B3B6-0A3374C0F2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303657B-9569-4CB6-A870-F7D678DE67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95E1DFB-B252-4CBC-95A8-D1DC68A185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D7B24AC-E1C7-4A27-BACA-0AE3C159FD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7ECB039-4BBD-4991-8C57-7D90D4A22C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8517C97-1250-4775-B725-2CBD677C3F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C9679D68-007E-47A6-A882-07A8088B5C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767BAF92-FB48-468A-B633-46749349E5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875629C-FBE1-4E58-82B5-53DBC3ABD0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C29FC6C-B918-40F3-AAAA-1A4F1DFBEA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D55E2D8-4D39-4F44-AAE7-B3B2DDDB5B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EF38C89-9B35-40D5-A2EC-AE4FFF1712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5C842FE-0918-4A9A-B4F3-F69C539B3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5A2FDBE-9CE6-41C7-A149-1FC75441C4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FE76B3FC-2648-4EF2-A363-8AED916B45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7AD43BF-C5AB-4324-B39E-5E3AFC887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D7FC0CC-E465-4316-A7B6-42441D27DC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EF568F1-4905-4D65-8510-683A87097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0779A11-5E9E-4455-8DB7-6BF1F0BA4E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B884067-174C-4C5C-955E-462157D0FA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5F0FA8-85D6-4B51-B2A8-027AC28D82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76C2522-4938-48D4-9ACE-F61BC4527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119966D-0585-4354-991F-856ADF670D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6931C16B-534C-413B-A404-870528429A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88EA28D-0FC2-4BEA-B3EB-D9DEB3C4F7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1F2052B6-705D-484A-9856-BCC35D311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B357007E-5B0B-4BC1-96BB-2F9A55E28B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44B8928-2E44-471E-818A-AC5F8B9B1D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4108" name="Group 241">
            <a:extLst>
              <a:ext uri="{FF2B5EF4-FFF2-40B4-BE49-F238E27FC236}">
                <a16:creationId xmlns:a16="http://schemas.microsoft.com/office/drawing/2014/main" id="{D3F906D0-CE7C-484D-8C11-5011F768A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3774730" y="3440566"/>
            <a:ext cx="2928062" cy="1908478"/>
            <a:chOff x="5281603" y="104899"/>
            <a:chExt cx="6910397" cy="6005491"/>
          </a:xfrm>
        </p:grpSpPr>
        <p:sp>
          <p:nvSpPr>
            <p:cNvPr id="243" name="Freeform 183">
              <a:extLst>
                <a:ext uri="{FF2B5EF4-FFF2-40B4-BE49-F238E27FC236}">
                  <a16:creationId xmlns:a16="http://schemas.microsoft.com/office/drawing/2014/main" id="{0FE191C3-385B-4E2B-ADE9-0FA9E09CA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43">
              <a:extLst>
                <a:ext uri="{FF2B5EF4-FFF2-40B4-BE49-F238E27FC236}">
                  <a16:creationId xmlns:a16="http://schemas.microsoft.com/office/drawing/2014/main" id="{DF236ECF-9469-429F-B950-E6274E93F7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45" name="Straight Connector 244">
                <a:extLst>
                  <a:ext uri="{FF2B5EF4-FFF2-40B4-BE49-F238E27FC236}">
                    <a16:creationId xmlns:a16="http://schemas.microsoft.com/office/drawing/2014/main" id="{ACFB9B6B-3B4B-406C-A9C4-9E15E8EDA9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185F607-E801-4999-8E05-0C8486DAAA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AE80DE6-1860-413C-83A4-3D16C772F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BCA67FE0-1324-427A-A3EB-EC0E27E8DA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426A4D5-E148-458E-81B7-A67551CC52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AE534E1-BFC4-4B6F-B4A6-D0331A128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F6D2BC14-55E1-4250-A703-26EAE5BEB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28FA0B2-4451-4A40-A6A8-B5B2BFFD22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695551A0-FD49-4C51-9936-31AADCF8F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1AA33D7-B8C3-4A4C-B04C-90496559F6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C11C7CB-C8A3-4FA2-8919-4BDE08B8C0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04122C9F-7650-4E2A-BBDD-5ED1794298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2331B0F-4B2B-49FF-B210-A548BEE14B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9E66A3B2-EAB9-4D0F-8CC6-133C4B8D26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5D255CC-F767-47F3-9B04-0F597091D8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DE6FFD6E-D10A-4E69-B92A-1C3D4AD900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9BAE1242-2228-4493-81B5-F7807B8DAC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7A6A8552-686E-44B0-AA9A-9488BB77F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7C45C190-42DB-4A86-A102-D04A25E1E1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DC2E5DE9-3511-45AE-9F95-710C8211A3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53F3C6F6-47A6-4265-878C-5092E93280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82B1F3E7-F618-4E13-9E16-7118C45C77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5E7DF9B-A62B-4C53-A661-B401D7195B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EE4847E-481F-4419-AE1F-90DED5344C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B13E9C09-74A8-40D0-BC37-74CA31F5D0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0009143-1101-4DF3-B01E-766F9BE63D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95E8D24-3C05-4242-92BA-731FDA5AE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A40A7CC8-D93E-41C0-8322-8EF549E1A5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B91F070-941B-4307-9931-156C868BFF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F90A755-20A8-4274-A4F7-BD624FECFA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D87C615-9E34-495E-8406-FAEFC2F845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11A383A9-4CA6-4FAB-9F61-C5E53DBF8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D7B6069C-3205-4BBB-ADDF-D85A07E550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8083F5B-DC24-40B3-92D2-BF90631145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1AEA55FF-DDBB-4AA2-ACBD-9A4D56FFCC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E00B1FB-F492-483C-B4D3-893BE48D29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576CFD40-49E1-465A-9B23-F9D980D9A4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D63EDB7-C852-43C0-9954-6F2196FABE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316E726A-0F37-45E3-9BDF-42ECAA68F6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29E8E54E-8FB5-4650-AD2D-C65F3F53A9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33018142-C705-4D1B-8C27-83842B8D18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B029D1D-41B1-45D6-8FC5-9EBEEEBD51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38CE0A4-BE74-4418-8DB6-FC0A391029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C5DC5DB6-FAE4-45E0-A0E5-E613B8D7E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FBB2B3B-650C-4D6B-BA13-A71D6CB8CD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A61A363-0BE0-4381-9635-02A60AE9C1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F363EFF4-A1A6-4E57-8128-D13002EAD0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744B3004-D3A0-4C95-8618-02CD578CCD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48511694-389A-4FA7-950D-D0B63A422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3CF007D-1A35-4653-994F-C5DC685C43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268873C-3BA1-4848-8A1E-55D4416950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6F28B5E8-5EF7-40C6-8012-75E3ADCB41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4DD4F11-6920-4398-88A7-0C571FA3F9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87C9D72-9386-43D4-9C27-2B0A676624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903FC60-7B4A-4E8D-B64E-A6570168D8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565646A-F4D1-434F-ACCE-BC14E5D049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B5384FB-B917-47C4-9BEF-B81DFEE8C2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3934C7C-17F3-44A9-96A6-AC1E3AFE01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88AF32D4-0DB1-4F6F-8B2B-27519AB902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8FB5CFF-2F83-4320-9CD0-CCD78775EC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C85CC5D7-8944-4B99-92D2-D827AB9C4F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55CCF6E-2B52-4B36-872D-542D0CDD7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2D2E4E5-D86C-41AF-B664-F7E0773984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1B38EA97-5B13-4977-B58D-0B28E2D8B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CC35DD3-5BF6-4C99-93A1-C0F5ACAB7A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A69C8543-88BB-4CDA-8EF5-2850685210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A091AE30-82E9-4674-9E65-5042AB251C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9A3D2800-7BCF-4C76-9CCD-6962D5E5E7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2AD91264-05B7-4454-AE8C-BAC45B3317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2047D64C-CE38-4EDA-8EA5-8A805D525A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A3C33408-5D0E-4DE4-8945-9001979D3E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1AE14B5-3844-4A66-A8BC-CD8538C562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5F78B15A-17F2-474B-A6B5-34B225EBA0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114C9FE9-2E7D-466C-978D-713D0A6624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82ACEF4-C446-4969-92B5-8649558C27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DA39D67-86FF-418E-9876-AB14AFD793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D3BF31F-EEDE-4027-BAE2-CD14B138C5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37BBBCA-15AD-4E11-813C-E58EE564FD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101" name="Picture 6" descr="MPj04395580000[1]">
            <a:extLst>
              <a:ext uri="{FF2B5EF4-FFF2-40B4-BE49-F238E27FC236}">
                <a16:creationId xmlns:a16="http://schemas.microsoft.com/office/drawing/2014/main" id="{78D79B66-88A9-4857-BB7A-5219DD3AB9E8}"/>
              </a:ext>
            </a:extLst>
          </p:cNvPr>
          <p:cNvPicPr>
            <a:picLocks noGrp="1" noChangeAspect="1" noChangeArrowheads="1"/>
          </p:cNvPicPr>
          <p:nvPr>
            <p:ph sz="quarter" idx="3"/>
          </p:nvPr>
        </p:nvPicPr>
        <p:blipFill rotWithShape="1">
          <a:blip r:embed="rId5">
            <a:extLst>
              <a:ext uri="{28A0092B-C50C-407E-A947-70E740481C1C}">
                <a14:useLocalDpi xmlns:a14="http://schemas.microsoft.com/office/drawing/2010/main" val="0"/>
              </a:ext>
            </a:extLst>
          </a:blip>
          <a:srcRect l="21170" r="19956" b="3"/>
          <a:stretch/>
        </p:blipFill>
        <p:spPr>
          <a:xfrm>
            <a:off x="4469493" y="2806240"/>
            <a:ext cx="2176904" cy="290253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p:spPr>
      </p:pic>
      <p:pic>
        <p:nvPicPr>
          <p:cNvPr id="4102" name="Picture 8" descr="MPj04395570000[1]">
            <a:extLst>
              <a:ext uri="{FF2B5EF4-FFF2-40B4-BE49-F238E27FC236}">
                <a16:creationId xmlns:a16="http://schemas.microsoft.com/office/drawing/2014/main" id="{AD0FB65E-9A85-48C2-9BC5-D5A7703C18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936" r="14677" b="-4"/>
          <a:stretch/>
        </p:blipFill>
        <p:spPr bwMode="auto">
          <a:xfrm>
            <a:off x="6041691" y="-3863"/>
            <a:ext cx="3099565"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MPj04394980000[1]">
            <a:extLst>
              <a:ext uri="{FF2B5EF4-FFF2-40B4-BE49-F238E27FC236}">
                <a16:creationId xmlns:a16="http://schemas.microsoft.com/office/drawing/2014/main" id="{5C92385B-7E08-4311-BD87-EAF43A32A028}"/>
              </a:ext>
            </a:extLst>
          </p:cNvPr>
          <p:cNvPicPr>
            <a:picLocks noGrp="1" noChangeAspect="1" noChangeArrowheads="1"/>
          </p:cNvPicPr>
          <p:nvPr>
            <p:ph sz="quarter" idx="2"/>
          </p:nvPr>
        </p:nvPicPr>
        <p:blipFill rotWithShape="1">
          <a:blip r:embed="rId7">
            <a:extLst>
              <a:ext uri="{28A0092B-C50C-407E-A947-70E740481C1C}">
                <a14:useLocalDpi xmlns:a14="http://schemas.microsoft.com/office/drawing/2010/main" val="0"/>
              </a:ext>
            </a:extLst>
          </a:blip>
          <a:srcRect b="2100"/>
          <a:stretch/>
        </p:blipFill>
        <p:spPr>
          <a:xfrm>
            <a:off x="6666099" y="4144246"/>
            <a:ext cx="2477225"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p:spPr>
      </p:pic>
      <p:sp>
        <p:nvSpPr>
          <p:cNvPr id="4103" name="Rectangle 9">
            <a:extLst>
              <a:ext uri="{FF2B5EF4-FFF2-40B4-BE49-F238E27FC236}">
                <a16:creationId xmlns:a16="http://schemas.microsoft.com/office/drawing/2014/main" id="{352A292F-3571-4E31-A9A2-755E005F87AD}"/>
              </a:ext>
            </a:extLst>
          </p:cNvPr>
          <p:cNvSpPr>
            <a:spLocks noChangeArrowheads="1"/>
          </p:cNvSpPr>
          <p:nvPr/>
        </p:nvSpPr>
        <p:spPr bwMode="auto">
          <a:xfrm>
            <a:off x="685800" y="1981200"/>
            <a:ext cx="32766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600"/>
              </a:spcAft>
              <a:buFontTx/>
              <a:buNone/>
            </a:pPr>
            <a:r>
              <a:rPr lang="en-US" altLang="en-US" sz="3600">
                <a:solidFill>
                  <a:srgbClr val="00B050"/>
                </a:solidFill>
              </a:rPr>
              <a:t>What you need </a:t>
            </a:r>
          </a:p>
          <a:p>
            <a:pPr algn="ctr" eaLnBrk="1" hangingPunct="1">
              <a:spcBef>
                <a:spcPct val="0"/>
              </a:spcBef>
              <a:spcAft>
                <a:spcPts val="600"/>
              </a:spcAft>
              <a:buFontTx/>
              <a:buNone/>
            </a:pPr>
            <a:r>
              <a:rPr lang="en-US" altLang="en-US" sz="3600">
                <a:solidFill>
                  <a:srgbClr val="00B050"/>
                </a:solidFill>
              </a:rPr>
              <a:t>to know </a:t>
            </a:r>
          </a:p>
          <a:p>
            <a:pPr algn="ctr" eaLnBrk="1" hangingPunct="1">
              <a:spcBef>
                <a:spcPct val="0"/>
              </a:spcBef>
              <a:spcAft>
                <a:spcPts val="600"/>
              </a:spcAft>
              <a:buFontTx/>
              <a:buNone/>
            </a:pPr>
            <a:r>
              <a:rPr lang="en-US" altLang="en-US" sz="3600">
                <a:solidFill>
                  <a:srgbClr val="00B050"/>
                </a:solidFill>
              </a:rPr>
              <a:t>to succeed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BC77-FA0C-4200-B9BB-BFC0E35EF255}"/>
              </a:ext>
            </a:extLst>
          </p:cNvPr>
          <p:cNvSpPr>
            <a:spLocks noGrp="1"/>
          </p:cNvSpPr>
          <p:nvPr>
            <p:ph type="title"/>
          </p:nvPr>
        </p:nvSpPr>
        <p:spPr/>
        <p:txBody>
          <a:bodyPr/>
          <a:lstStyle/>
          <a:p>
            <a:r>
              <a:rPr lang="en-US">
                <a:cs typeface="Calibri Light"/>
              </a:rPr>
              <a:t>ACT </a:t>
            </a:r>
            <a:r>
              <a:rPr lang="en-US" err="1">
                <a:cs typeface="Calibri Light"/>
              </a:rPr>
              <a:t>TEst</a:t>
            </a:r>
            <a:r>
              <a:rPr lang="en-US">
                <a:cs typeface="Calibri Light"/>
              </a:rPr>
              <a:t> </a:t>
            </a:r>
            <a:r>
              <a:rPr lang="en-US" err="1">
                <a:cs typeface="Calibri Light"/>
              </a:rPr>
              <a:t>DATe</a:t>
            </a:r>
            <a:r>
              <a:rPr lang="en-US">
                <a:cs typeface="Calibri Light"/>
              </a:rPr>
              <a:t> for OCSA</a:t>
            </a:r>
            <a:endParaRPr lang="en-US"/>
          </a:p>
        </p:txBody>
      </p:sp>
      <p:sp>
        <p:nvSpPr>
          <p:cNvPr id="3" name="Content Placeholder 2">
            <a:extLst>
              <a:ext uri="{FF2B5EF4-FFF2-40B4-BE49-F238E27FC236}">
                <a16:creationId xmlns:a16="http://schemas.microsoft.com/office/drawing/2014/main" id="{37B208E3-6B1C-4118-9192-7F49241C60BD}"/>
              </a:ext>
            </a:extLst>
          </p:cNvPr>
          <p:cNvSpPr>
            <a:spLocks noGrp="1"/>
          </p:cNvSpPr>
          <p:nvPr>
            <p:ph idx="1"/>
          </p:nvPr>
        </p:nvSpPr>
        <p:spPr/>
        <p:txBody>
          <a:bodyPr>
            <a:normAutofit/>
          </a:bodyPr>
          <a:lstStyle/>
          <a:p>
            <a:r>
              <a:rPr lang="en-US" sz="3200" b="1">
                <a:cs typeface="Calibri"/>
              </a:rPr>
              <a:t>All juniors will take the ACT on October 5th at OCSA for free.  </a:t>
            </a:r>
            <a:endParaRPr lang="en-US" sz="3200" b="1"/>
          </a:p>
        </p:txBody>
      </p:sp>
    </p:spTree>
    <p:extLst>
      <p:ext uri="{BB962C8B-B14F-4D97-AF65-F5344CB8AC3E}">
        <p14:creationId xmlns:p14="http://schemas.microsoft.com/office/powerpoint/2010/main" val="306036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40A824F7-9401-4967-A5AC-0B2FB374C4B5}"/>
              </a:ext>
            </a:extLst>
          </p:cNvPr>
          <p:cNvSpPr>
            <a:spLocks noGrp="1" noChangeArrowheads="1"/>
          </p:cNvSpPr>
          <p:nvPr>
            <p:ph type="title"/>
          </p:nvPr>
        </p:nvSpPr>
        <p:spPr/>
        <p:txBody>
          <a:bodyPr/>
          <a:lstStyle/>
          <a:p>
            <a:pPr eaLnBrk="1" hangingPunct="1"/>
            <a:r>
              <a:rPr lang="en-US" altLang="en-US" b="1"/>
              <a:t>What does it cost?</a:t>
            </a:r>
          </a:p>
        </p:txBody>
      </p:sp>
      <p:sp>
        <p:nvSpPr>
          <p:cNvPr id="23555" name="Rectangle 3">
            <a:extLst>
              <a:ext uri="{FF2B5EF4-FFF2-40B4-BE49-F238E27FC236}">
                <a16:creationId xmlns:a16="http://schemas.microsoft.com/office/drawing/2014/main" id="{864811E0-83F7-4E60-A708-5A1A145BD2DC}"/>
              </a:ext>
            </a:extLst>
          </p:cNvPr>
          <p:cNvSpPr>
            <a:spLocks noGrp="1" noChangeArrowheads="1"/>
          </p:cNvSpPr>
          <p:nvPr>
            <p:ph type="body" sz="half" idx="1"/>
          </p:nvPr>
        </p:nvSpPr>
        <p:spPr/>
        <p:txBody>
          <a:bodyPr/>
          <a:lstStyle/>
          <a:p>
            <a:pPr eaLnBrk="1" hangingPunct="1">
              <a:lnSpc>
                <a:spcPct val="90000"/>
              </a:lnSpc>
            </a:pPr>
            <a:endParaRPr lang="en-US" altLang="en-US" sz="2400" b="1"/>
          </a:p>
          <a:p>
            <a:pPr>
              <a:lnSpc>
                <a:spcPct val="90000"/>
              </a:lnSpc>
            </a:pPr>
            <a:r>
              <a:rPr lang="en-US" altLang="en-US" sz="2400" b="1"/>
              <a:t>The 2021–2022 basic fee for the ACT Plus Writing is $85.00 </a:t>
            </a:r>
            <a:endParaRPr lang="en-US" altLang="en-US" sz="2400" b="1">
              <a:cs typeface="Calibri"/>
            </a:endParaRPr>
          </a:p>
          <a:p>
            <a:pPr eaLnBrk="1" hangingPunct="1">
              <a:lnSpc>
                <a:spcPct val="90000"/>
              </a:lnSpc>
            </a:pPr>
            <a:endParaRPr lang="en-US" altLang="en-US" sz="2400" b="1"/>
          </a:p>
          <a:p>
            <a:pPr eaLnBrk="1" hangingPunct="1">
              <a:lnSpc>
                <a:spcPct val="90000"/>
              </a:lnSpc>
            </a:pPr>
            <a:r>
              <a:rPr lang="en-US" altLang="en-US" sz="2400" b="1"/>
              <a:t>The basic fee for the ACT if you don't take the Writing Test is $60.00</a:t>
            </a:r>
            <a:endParaRPr lang="en-US" altLang="en-US" sz="2400" b="1">
              <a:cs typeface="Calibri"/>
            </a:endParaRPr>
          </a:p>
        </p:txBody>
      </p:sp>
      <p:pic>
        <p:nvPicPr>
          <p:cNvPr id="23556" name="Picture 6" descr="MMj02970200000[1]">
            <a:extLst>
              <a:ext uri="{FF2B5EF4-FFF2-40B4-BE49-F238E27FC236}">
                <a16:creationId xmlns:a16="http://schemas.microsoft.com/office/drawing/2014/main" id="{7BED719A-26CB-4677-9ECF-A726F5692C91}"/>
              </a:ext>
            </a:extLst>
          </p:cNvPr>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38800" y="2438400"/>
            <a:ext cx="2286000" cy="1762125"/>
          </a:xfrm>
        </p:spPr>
      </p:pic>
    </p:spTree>
  </p:cSld>
  <p:clrMapOvr>
    <a:masterClrMapping/>
  </p:clrMapOvr>
  <p:transition>
    <p:sndAc>
      <p:stSnd>
        <p:snd r:embed="rId3" name="laser.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03CDB99-3B8A-4281-95A1-EEB3F90338D8}"/>
              </a:ext>
            </a:extLst>
          </p:cNvPr>
          <p:cNvSpPr>
            <a:spLocks noGrp="1" noChangeArrowheads="1"/>
          </p:cNvSpPr>
          <p:nvPr>
            <p:ph type="title"/>
          </p:nvPr>
        </p:nvSpPr>
        <p:spPr>
          <a:xfrm>
            <a:off x="457200" y="274638"/>
            <a:ext cx="8229600" cy="792162"/>
          </a:xfrm>
        </p:spPr>
        <p:txBody>
          <a:bodyPr/>
          <a:lstStyle/>
          <a:p>
            <a:pPr eaLnBrk="1" hangingPunct="1"/>
            <a:br>
              <a:rPr lang="en-US" altLang="en-US" sz="4000" b="1"/>
            </a:br>
            <a:r>
              <a:rPr lang="en-US" altLang="en-US" sz="4000" b="1"/>
              <a:t>Am I eligible for a fee waiver?</a:t>
            </a:r>
            <a:br>
              <a:rPr lang="en-US" altLang="en-US" sz="4000" b="1"/>
            </a:br>
            <a:endParaRPr lang="en-US" altLang="en-US" sz="4000" b="1"/>
          </a:p>
        </p:txBody>
      </p:sp>
      <p:sp>
        <p:nvSpPr>
          <p:cNvPr id="25603" name="Rectangle 6">
            <a:extLst>
              <a:ext uri="{FF2B5EF4-FFF2-40B4-BE49-F238E27FC236}">
                <a16:creationId xmlns:a16="http://schemas.microsoft.com/office/drawing/2014/main" id="{0932A2B5-B4DF-4EAF-B1A5-893E08648BDF}"/>
              </a:ext>
            </a:extLst>
          </p:cNvPr>
          <p:cNvSpPr>
            <a:spLocks noGrp="1" noChangeArrowheads="1"/>
          </p:cNvSpPr>
          <p:nvPr>
            <p:ph idx="1"/>
          </p:nvPr>
        </p:nvSpPr>
        <p:spPr>
          <a:xfrm>
            <a:off x="457200" y="1143000"/>
            <a:ext cx="8229600" cy="5334000"/>
          </a:xfrm>
        </p:spPr>
        <p:txBody>
          <a:bodyPr/>
          <a:lstStyle/>
          <a:p>
            <a:pPr eaLnBrk="1" hangingPunct="1">
              <a:lnSpc>
                <a:spcPct val="80000"/>
              </a:lnSpc>
              <a:buFontTx/>
              <a:buNone/>
            </a:pPr>
            <a:r>
              <a:rPr lang="en-US" altLang="en-US" sz="1800" b="1"/>
              <a:t>     </a:t>
            </a:r>
          </a:p>
          <a:p>
            <a:pPr eaLnBrk="1" hangingPunct="1">
              <a:lnSpc>
                <a:spcPct val="80000"/>
              </a:lnSpc>
              <a:buFontTx/>
              <a:buNone/>
            </a:pPr>
            <a:endParaRPr lang="en-US" altLang="en-US" sz="1800" b="1"/>
          </a:p>
          <a:p>
            <a:pPr eaLnBrk="1" hangingPunct="1">
              <a:lnSpc>
                <a:spcPct val="80000"/>
              </a:lnSpc>
              <a:buFontTx/>
              <a:buNone/>
            </a:pPr>
            <a:r>
              <a:rPr lang="en-US" altLang="en-US" sz="1800" b="1"/>
              <a:t>To be eligible, you must meet ALL three of the following requirements:</a:t>
            </a:r>
            <a:endParaRPr lang="en-US" altLang="en-US" sz="1800"/>
          </a:p>
          <a:p>
            <a:pPr eaLnBrk="1" hangingPunct="1">
              <a:lnSpc>
                <a:spcPct val="80000"/>
              </a:lnSpc>
            </a:pPr>
            <a:r>
              <a:rPr lang="en-US" altLang="en-US" sz="1800" b="1"/>
              <a:t>You currently attend high school in the United States, U.S. territories, Puerto Rico, or Canada, as a junior or senior.</a:t>
            </a:r>
            <a:endParaRPr lang="en-US" altLang="en-US" sz="1800"/>
          </a:p>
          <a:p>
            <a:pPr eaLnBrk="1" hangingPunct="1">
              <a:lnSpc>
                <a:spcPct val="80000"/>
              </a:lnSpc>
            </a:pPr>
            <a:r>
              <a:rPr lang="en-US" altLang="en-US" sz="1800" b="1"/>
              <a:t>You meet at least one indicator of economic need listed on the ACT fee waiver form. Information about these indicators and how to request fee waiver forms is mailed each fall to every high school. Ask your counselor for the information.</a:t>
            </a:r>
            <a:endParaRPr lang="en-US" altLang="en-US" sz="1800"/>
          </a:p>
          <a:p>
            <a:pPr eaLnBrk="1" hangingPunct="1">
              <a:lnSpc>
                <a:spcPct val="80000"/>
              </a:lnSpc>
            </a:pPr>
            <a:r>
              <a:rPr lang="en-US" altLang="en-US" sz="1800" b="1"/>
              <a:t>If you are eligible, you may use up to two fee waivers total. The waiver has been used once you register, even if you do not test on the requested test date. </a:t>
            </a:r>
          </a:p>
          <a:p>
            <a:pPr eaLnBrk="1" hangingPunct="1">
              <a:lnSpc>
                <a:spcPct val="80000"/>
              </a:lnSpc>
            </a:pPr>
            <a:r>
              <a:rPr lang="en-US" altLang="en-US" sz="1800" b="1"/>
              <a:t>ACT uses paper waivers, see Mrs. Gill if you need one.</a:t>
            </a:r>
          </a:p>
          <a:p>
            <a:pPr eaLnBrk="1" hangingPunct="1">
              <a:lnSpc>
                <a:spcPct val="80000"/>
              </a:lnSpc>
              <a:buFontTx/>
              <a:buNone/>
            </a:pPr>
            <a:r>
              <a:rPr lang="en-US" altLang="en-US" sz="1800" b="1"/>
              <a:t>     </a:t>
            </a:r>
          </a:p>
          <a:p>
            <a:pPr eaLnBrk="1" hangingPunct="1">
              <a:lnSpc>
                <a:spcPct val="80000"/>
              </a:lnSpc>
              <a:buFontTx/>
              <a:buNone/>
            </a:pPr>
            <a:r>
              <a:rPr lang="en-US" altLang="en-US" sz="1800" b="1"/>
              <a:t>Fee waivers cover </a:t>
            </a:r>
            <a:r>
              <a:rPr lang="en-US" altLang="en-US" sz="1800" b="1" i="1"/>
              <a:t>only</a:t>
            </a:r>
            <a:r>
              <a:rPr lang="en-US" altLang="en-US" sz="1800" b="1"/>
              <a:t> the basic registration fee for the test option selected when registering, including up to </a:t>
            </a:r>
            <a:r>
              <a:rPr lang="en-US" altLang="en-US" sz="1800" b="1" i="1"/>
              <a:t>four</a:t>
            </a:r>
            <a:r>
              <a:rPr lang="en-US" altLang="en-US" sz="1800" b="1"/>
              <a:t> valid college choices (listed as part of registration). Waivers do not cover the late fee, test date changes, test center changes, or any other fees.</a:t>
            </a:r>
          </a:p>
          <a:p>
            <a:pPr eaLnBrk="1" hangingPunct="1">
              <a:lnSpc>
                <a:spcPct val="80000"/>
              </a:lnSpc>
              <a:buFontTx/>
              <a:buNone/>
            </a:pPr>
            <a:endParaRPr lang="en-US" altLang="en-US" sz="1800" b="1"/>
          </a:p>
          <a:p>
            <a:pPr eaLnBrk="1" hangingPunct="1">
              <a:lnSpc>
                <a:spcPct val="80000"/>
              </a:lnSpc>
              <a:buFontTx/>
              <a:buNone/>
            </a:pPr>
            <a:r>
              <a:rPr lang="en-US" altLang="en-US" sz="1800" b="1"/>
              <a:t>	</a:t>
            </a:r>
            <a:endParaRPr lang="en-US" altLang="en-US" sz="1800"/>
          </a:p>
          <a:p>
            <a:pPr eaLnBrk="1" hangingPunct="1">
              <a:lnSpc>
                <a:spcPct val="80000"/>
              </a:lnSpc>
            </a:pPr>
            <a:endParaRPr lang="en-US" altLang="en-US" sz="1800"/>
          </a:p>
        </p:txBody>
      </p:sp>
    </p:spTree>
  </p:cSld>
  <p:clrMapOvr>
    <a:masterClrMapping/>
  </p:clrMapOvr>
  <mc:AlternateContent xmlns:mc="http://schemas.openxmlformats.org/markup-compatibility/2006">
    <mc:Choice xmlns:p14="http://schemas.microsoft.com/office/powerpoint/2010/main" Requires="p14">
      <p:transition p14:dur="0">
        <p:sndAc>
          <p:stSnd>
            <p:snd r:embed="rId3" name="cashreg.wav"/>
          </p:stSnd>
        </p:sndAc>
      </p:transition>
    </mc:Choice>
    <mc:Fallback>
      <p:transition>
        <p:sndAc>
          <p:stSnd>
            <p:snd r:embed="rId3" name="cashreg.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7657" name="Rectangle 71">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650" name="Title 1">
            <a:extLst>
              <a:ext uri="{FF2B5EF4-FFF2-40B4-BE49-F238E27FC236}">
                <a16:creationId xmlns:a16="http://schemas.microsoft.com/office/drawing/2014/main" id="{03E957C9-58D8-4AA5-9D61-AE2CBA08D968}"/>
              </a:ext>
            </a:extLst>
          </p:cNvPr>
          <p:cNvSpPr>
            <a:spLocks noGrp="1" noChangeArrowheads="1"/>
          </p:cNvSpPr>
          <p:nvPr>
            <p:ph type="title"/>
          </p:nvPr>
        </p:nvSpPr>
        <p:spPr>
          <a:xfrm>
            <a:off x="514350" y="1719807"/>
            <a:ext cx="2744542" cy="3418387"/>
          </a:xfrm>
        </p:spPr>
        <p:txBody>
          <a:bodyPr>
            <a:normAutofit/>
          </a:bodyPr>
          <a:lstStyle/>
          <a:p>
            <a:pPr algn="r"/>
            <a:r>
              <a:rPr lang="en-US" altLang="en-US" b="1"/>
              <a:t>Tips for Taking the ACT</a:t>
            </a:r>
            <a:br>
              <a:rPr lang="en-US" altLang="en-US" b="1"/>
            </a:br>
            <a:endParaRPr lang="en-US" altLang="en-US"/>
          </a:p>
        </p:txBody>
      </p:sp>
      <p:cxnSp>
        <p:nvCxnSpPr>
          <p:cNvPr id="27658" name="Straight Connector 73">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651" name="Content Placeholder 2">
            <a:extLst>
              <a:ext uri="{FF2B5EF4-FFF2-40B4-BE49-F238E27FC236}">
                <a16:creationId xmlns:a16="http://schemas.microsoft.com/office/drawing/2014/main" id="{E14B9D9F-2B0C-438A-A146-067670D6CC72}"/>
              </a:ext>
            </a:extLst>
          </p:cNvPr>
          <p:cNvSpPr>
            <a:spLocks noGrp="1" noChangeArrowheads="1"/>
          </p:cNvSpPr>
          <p:nvPr>
            <p:ph idx="1"/>
          </p:nvPr>
        </p:nvSpPr>
        <p:spPr>
          <a:xfrm>
            <a:off x="3176718" y="859196"/>
            <a:ext cx="5829450" cy="5435444"/>
          </a:xfrm>
        </p:spPr>
        <p:txBody>
          <a:bodyPr>
            <a:normAutofit fontScale="92500" lnSpcReduction="10000"/>
          </a:bodyPr>
          <a:lstStyle/>
          <a:p>
            <a:pPr>
              <a:lnSpc>
                <a:spcPct val="90000"/>
              </a:lnSpc>
            </a:pPr>
            <a:r>
              <a:rPr lang="en-US" altLang="en-US" sz="1400"/>
              <a:t>Carefully read the </a:t>
            </a:r>
            <a:r>
              <a:rPr lang="en-US" altLang="en-US" sz="1400">
                <a:hlinkClick r:id="rId4" action="ppaction://hlinkfile"/>
              </a:rPr>
              <a:t>instructions</a:t>
            </a:r>
            <a:r>
              <a:rPr lang="en-US" altLang="en-US" sz="1400"/>
              <a:t> on the cover of the test booklet. </a:t>
            </a:r>
            <a:endParaRPr lang="en-US" altLang="en-US" sz="1400">
              <a:cs typeface="Calibri"/>
            </a:endParaRPr>
          </a:p>
          <a:p>
            <a:pPr>
              <a:lnSpc>
                <a:spcPct val="90000"/>
              </a:lnSpc>
            </a:pPr>
            <a:r>
              <a:rPr lang="en-US" altLang="en-US" sz="1400"/>
              <a:t>Read the directions for each test carefully. </a:t>
            </a:r>
            <a:endParaRPr lang="en-US" altLang="en-US" sz="1400">
              <a:cs typeface="Calibri"/>
            </a:endParaRPr>
          </a:p>
          <a:p>
            <a:pPr>
              <a:lnSpc>
                <a:spcPct val="90000"/>
              </a:lnSpc>
            </a:pPr>
            <a:r>
              <a:rPr lang="en-US" altLang="en-US" sz="1400"/>
              <a:t>Read each question carefully. </a:t>
            </a:r>
            <a:endParaRPr lang="en-US" altLang="en-US" sz="1400">
              <a:cs typeface="Calibri"/>
            </a:endParaRPr>
          </a:p>
          <a:p>
            <a:pPr>
              <a:lnSpc>
                <a:spcPct val="90000"/>
              </a:lnSpc>
            </a:pPr>
            <a:r>
              <a:rPr lang="en-US" altLang="en-US" sz="1400"/>
              <a:t>Pace yourself—don't spend too much time on a single passage or question. </a:t>
            </a:r>
            <a:endParaRPr lang="en-US" altLang="en-US" sz="1400">
              <a:cs typeface="Calibri"/>
            </a:endParaRPr>
          </a:p>
          <a:p>
            <a:pPr>
              <a:lnSpc>
                <a:spcPct val="90000"/>
              </a:lnSpc>
            </a:pPr>
            <a:r>
              <a:rPr lang="en-US" altLang="en-US" sz="1400"/>
              <a:t>Pay attention to the announcement of five minutes remaining on each test. </a:t>
            </a:r>
            <a:endParaRPr lang="en-US" altLang="en-US" sz="1400">
              <a:cs typeface="Calibri"/>
            </a:endParaRPr>
          </a:p>
          <a:p>
            <a:pPr>
              <a:lnSpc>
                <a:spcPct val="90000"/>
              </a:lnSpc>
            </a:pPr>
            <a:r>
              <a:rPr lang="en-US" altLang="en-US" sz="1400"/>
              <a:t>Use a soft lead No. 2 pencil with a good eraser; do not use a mechanical pencil or ink pen. </a:t>
            </a:r>
            <a:endParaRPr lang="en-US" altLang="en-US" sz="1400">
              <a:cs typeface="Calibri"/>
            </a:endParaRPr>
          </a:p>
          <a:p>
            <a:pPr>
              <a:lnSpc>
                <a:spcPct val="90000"/>
              </a:lnSpc>
            </a:pPr>
            <a:r>
              <a:rPr lang="en-US" altLang="en-US" sz="1400"/>
              <a:t>Answer the easy questions first, then go back and answer the more difficult ones if you have time remaining on that test. </a:t>
            </a:r>
            <a:endParaRPr lang="en-US" altLang="en-US" sz="1400">
              <a:cs typeface="Calibri"/>
            </a:endParaRPr>
          </a:p>
          <a:p>
            <a:pPr>
              <a:lnSpc>
                <a:spcPct val="90000"/>
              </a:lnSpc>
            </a:pPr>
            <a:r>
              <a:rPr lang="en-US" altLang="en-US" sz="1400"/>
              <a:t>On difficult questions, eliminate as many incorrect answers as you can, then make an educated guess among those remaining. </a:t>
            </a:r>
            <a:endParaRPr lang="en-US" altLang="en-US" sz="1400">
              <a:cs typeface="Calibri"/>
            </a:endParaRPr>
          </a:p>
          <a:p>
            <a:pPr>
              <a:lnSpc>
                <a:spcPct val="90000"/>
              </a:lnSpc>
            </a:pPr>
            <a:r>
              <a:rPr lang="en-US" altLang="en-US" sz="1400" b="1"/>
              <a:t>Answer every question.</a:t>
            </a:r>
            <a:r>
              <a:rPr lang="en-US" altLang="en-US" sz="1400"/>
              <a:t> Your scores on the multiple-choice tests are based on the number of questions you answer correctly. </a:t>
            </a:r>
            <a:r>
              <a:rPr lang="en-US" altLang="en-US" sz="1400" b="1"/>
              <a:t>There is no penalty for guessing.</a:t>
            </a:r>
            <a:r>
              <a:rPr lang="en-US" altLang="en-US" sz="1400"/>
              <a:t> </a:t>
            </a:r>
            <a:endParaRPr lang="en-US" altLang="en-US" sz="1400">
              <a:cs typeface="Calibri"/>
            </a:endParaRPr>
          </a:p>
          <a:p>
            <a:pPr>
              <a:lnSpc>
                <a:spcPct val="90000"/>
              </a:lnSpc>
            </a:pPr>
            <a:r>
              <a:rPr lang="en-US" altLang="en-US" sz="1400"/>
              <a:t>If you complete a test before time is called, recheck your work on that test. </a:t>
            </a:r>
            <a:endParaRPr lang="en-US" altLang="en-US" sz="1400">
              <a:cs typeface="Calibri"/>
            </a:endParaRPr>
          </a:p>
          <a:p>
            <a:pPr>
              <a:lnSpc>
                <a:spcPct val="90000"/>
              </a:lnSpc>
            </a:pPr>
            <a:r>
              <a:rPr lang="en-US" altLang="en-US" sz="1400"/>
              <a:t>Mark your answers properly. Erase any mark completely and cleanly without smudging. </a:t>
            </a:r>
            <a:endParaRPr lang="en-US" altLang="en-US" sz="1400">
              <a:cs typeface="Calibri"/>
            </a:endParaRPr>
          </a:p>
          <a:p>
            <a:pPr>
              <a:lnSpc>
                <a:spcPct val="90000"/>
              </a:lnSpc>
            </a:pPr>
            <a:r>
              <a:rPr lang="en-US" altLang="en-US" sz="1400"/>
              <a:t>Do not mark or alter any ovals on a test or continue writing the essay after time has been called. If you do, you will be dismissed and your answer document will </a:t>
            </a:r>
            <a:r>
              <a:rPr lang="en-US" altLang="en-US" sz="1400" b="1"/>
              <a:t>not</a:t>
            </a:r>
            <a:r>
              <a:rPr lang="en-US" altLang="en-US" sz="1400"/>
              <a:t> be scored. </a:t>
            </a:r>
            <a:endParaRPr lang="en-US" altLang="en-US" sz="1400">
              <a:cs typeface="Calibri"/>
            </a:endParaRPr>
          </a:p>
          <a:p>
            <a:pPr>
              <a:lnSpc>
                <a:spcPct val="90000"/>
              </a:lnSpc>
            </a:pPr>
            <a:r>
              <a:rPr lang="en-US" altLang="en-US" sz="1400"/>
              <a:t>If you are taking the ACT Plus Writing, see these </a:t>
            </a:r>
            <a:r>
              <a:rPr lang="en-US" altLang="en-US" sz="1400">
                <a:hlinkClick r:id="rId5" action="ppaction://hlinkfile"/>
              </a:rPr>
              <a:t>Writing Test tips</a:t>
            </a:r>
            <a:r>
              <a:rPr lang="en-US" altLang="en-US" sz="1400"/>
              <a:t>. </a:t>
            </a:r>
            <a:endParaRPr lang="en-US" altLang="en-US" sz="1400">
              <a:cs typeface="Calibri"/>
            </a:endParaRPr>
          </a:p>
          <a:p>
            <a:pPr>
              <a:lnSpc>
                <a:spcPct val="90000"/>
              </a:lnSpc>
              <a:buFontTx/>
              <a:buNone/>
            </a:pPr>
            <a:br>
              <a:rPr lang="en-US" altLang="en-US" sz="600"/>
            </a:br>
            <a:br>
              <a:rPr lang="en-US" altLang="en-US" sz="600"/>
            </a:br>
            <a:endParaRPr lang="en-US" altLang="en-US" sz="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29701" name="Rectangle 71">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698" name="Rectangle 2">
            <a:extLst>
              <a:ext uri="{FF2B5EF4-FFF2-40B4-BE49-F238E27FC236}">
                <a16:creationId xmlns:a16="http://schemas.microsoft.com/office/drawing/2014/main" id="{71E0BB71-D989-49C6-915A-374CF6312F4A}"/>
              </a:ext>
            </a:extLst>
          </p:cNvPr>
          <p:cNvSpPr>
            <a:spLocks noGrp="1" noChangeArrowheads="1"/>
          </p:cNvSpPr>
          <p:nvPr>
            <p:ph type="title"/>
          </p:nvPr>
        </p:nvSpPr>
        <p:spPr>
          <a:xfrm>
            <a:off x="514350" y="1719807"/>
            <a:ext cx="1493966" cy="3418387"/>
          </a:xfrm>
        </p:spPr>
        <p:txBody>
          <a:bodyPr>
            <a:normAutofit/>
          </a:bodyPr>
          <a:lstStyle/>
          <a:p>
            <a:pPr algn="r" eaLnBrk="1" hangingPunct="1"/>
            <a:r>
              <a:rPr lang="en-US" altLang="en-US" b="1"/>
              <a:t>SAT Test</a:t>
            </a:r>
            <a:br>
              <a:rPr lang="en-US" altLang="en-US" b="1"/>
            </a:br>
            <a:endParaRPr lang="en-US" altLang="en-US" b="1"/>
          </a:p>
        </p:txBody>
      </p:sp>
      <p:cxnSp>
        <p:nvCxnSpPr>
          <p:cNvPr id="74" name="Straight Connector 73">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699" name="Rectangle 3">
            <a:extLst>
              <a:ext uri="{FF2B5EF4-FFF2-40B4-BE49-F238E27FC236}">
                <a16:creationId xmlns:a16="http://schemas.microsoft.com/office/drawing/2014/main" id="{01FE8880-7264-4660-AE57-8524917AD313}"/>
              </a:ext>
            </a:extLst>
          </p:cNvPr>
          <p:cNvSpPr>
            <a:spLocks noGrp="1" noChangeArrowheads="1"/>
          </p:cNvSpPr>
          <p:nvPr>
            <p:ph idx="1"/>
          </p:nvPr>
        </p:nvSpPr>
        <p:spPr>
          <a:xfrm>
            <a:off x="2289212" y="321313"/>
            <a:ext cx="6542144" cy="5959881"/>
          </a:xfrm>
        </p:spPr>
        <p:txBody>
          <a:bodyPr>
            <a:normAutofit/>
          </a:bodyPr>
          <a:lstStyle/>
          <a:p>
            <a:pPr>
              <a:lnSpc>
                <a:spcPct val="90000"/>
              </a:lnSpc>
              <a:buNone/>
            </a:pPr>
            <a:r>
              <a:rPr lang="en-US" altLang="en-US" sz="1600"/>
              <a:t>The SAT  </a:t>
            </a:r>
            <a:endParaRPr lang="en-US" altLang="en-US" sz="1600">
              <a:cs typeface="Calibri"/>
            </a:endParaRPr>
          </a:p>
          <a:p>
            <a:pPr eaLnBrk="1" hangingPunct="1">
              <a:lnSpc>
                <a:spcPct val="90000"/>
              </a:lnSpc>
              <a:buFontTx/>
              <a:buNone/>
            </a:pPr>
            <a:endParaRPr lang="en-US" altLang="en-US" sz="1600">
              <a:cs typeface="Calibri"/>
            </a:endParaRPr>
          </a:p>
          <a:p>
            <a:pPr eaLnBrk="1" hangingPunct="1">
              <a:lnSpc>
                <a:spcPct val="90000"/>
              </a:lnSpc>
            </a:pPr>
            <a:r>
              <a:rPr lang="en-US" altLang="en-US" sz="1600"/>
              <a:t>3-hours, with a 50 minute optional essay</a:t>
            </a:r>
            <a:endParaRPr lang="en-US" altLang="en-US" sz="1600">
              <a:cs typeface="Calibri"/>
            </a:endParaRPr>
          </a:p>
          <a:p>
            <a:pPr eaLnBrk="1" hangingPunct="1">
              <a:lnSpc>
                <a:spcPct val="90000"/>
              </a:lnSpc>
            </a:pPr>
            <a:r>
              <a:rPr lang="en-US" altLang="en-US" sz="1600"/>
              <a:t>Measures critical thinking, reasoning, and writing skills</a:t>
            </a:r>
            <a:endParaRPr lang="en-US" altLang="en-US" sz="1600">
              <a:cs typeface="Calibri"/>
              <a:hlinkClick r:id="" action="ppaction://noaction"/>
            </a:endParaRPr>
          </a:p>
          <a:p>
            <a:pPr>
              <a:lnSpc>
                <a:spcPct val="90000"/>
              </a:lnSpc>
            </a:pPr>
            <a:r>
              <a:rPr lang="en-US" altLang="en-US" sz="1600"/>
              <a:t>The SAT is standardized across all students, schools, and states, providing a common and objective scale for comparison. </a:t>
            </a:r>
            <a:endParaRPr lang="en-US" altLang="en-US" sz="1600">
              <a:cs typeface="Calibri"/>
            </a:endParaRPr>
          </a:p>
          <a:p>
            <a:pPr eaLnBrk="1" hangingPunct="1">
              <a:lnSpc>
                <a:spcPct val="90000"/>
              </a:lnSpc>
            </a:pPr>
            <a:r>
              <a:rPr lang="en-US" altLang="en-US" sz="1600"/>
              <a:t>65 Minute Reading Section, 35 minute writing and lang. section</a:t>
            </a:r>
            <a:endParaRPr lang="en-US" altLang="en-US" sz="1600">
              <a:cs typeface="Calibri"/>
            </a:endParaRPr>
          </a:p>
          <a:p>
            <a:pPr eaLnBrk="1" hangingPunct="1">
              <a:lnSpc>
                <a:spcPct val="90000"/>
              </a:lnSpc>
            </a:pPr>
            <a:r>
              <a:rPr lang="en-US" altLang="en-US" sz="1600"/>
              <a:t>52 Reading Questions, 44 Writing and Lang. Questions</a:t>
            </a:r>
            <a:endParaRPr lang="en-US" altLang="en-US" sz="1600">
              <a:cs typeface="Calibri"/>
            </a:endParaRPr>
          </a:p>
          <a:p>
            <a:pPr eaLnBrk="1" hangingPunct="1">
              <a:lnSpc>
                <a:spcPct val="90000"/>
              </a:lnSpc>
            </a:pPr>
            <a:r>
              <a:rPr lang="en-US" altLang="en-US" sz="1600"/>
              <a:t>Test-takers sitting next to each other in the same session may have test books with entirely different content orders.</a:t>
            </a:r>
            <a:endParaRPr lang="en-US" altLang="en-US" sz="1600">
              <a:cs typeface="Calibri"/>
            </a:endParaRPr>
          </a:p>
          <a:p>
            <a:pPr>
              <a:lnSpc>
                <a:spcPct val="90000"/>
              </a:lnSpc>
            </a:pPr>
            <a:r>
              <a:rPr lang="en-US" altLang="en-US" sz="1600"/>
              <a:t>Each section scored on a scale of 200-800 </a:t>
            </a:r>
            <a:endParaRPr lang="en-US" altLang="en-US" sz="1600">
              <a:cs typeface="Calibri"/>
            </a:endParaRPr>
          </a:p>
          <a:p>
            <a:pPr>
              <a:lnSpc>
                <a:spcPct val="90000"/>
              </a:lnSpc>
            </a:pPr>
            <a:r>
              <a:rPr lang="en-US" altLang="en-US" sz="1600"/>
              <a:t>Typically taken by high school juniors and seniors. </a:t>
            </a:r>
            <a:endParaRPr lang="en-US" altLang="en-US" sz="1600">
              <a:cs typeface="Calibri"/>
            </a:endParaRPr>
          </a:p>
          <a:p>
            <a:pPr eaLnBrk="1" hangingPunct="1">
              <a:lnSpc>
                <a:spcPct val="90000"/>
              </a:lnSpc>
            </a:pPr>
            <a:r>
              <a:rPr lang="en-US" altLang="en-US" sz="1600"/>
              <a:t>Administered seven times a year in the U.S., Puerto Rico and U.S. Territories.</a:t>
            </a:r>
            <a:endParaRPr lang="en-US" altLang="en-US" sz="1600">
              <a:cs typeface="Calibri"/>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3" name="arrow.wav"/>
          </p:stSnd>
        </p:sndAc>
      </p:transition>
    </mc:Choice>
    <mc:Fallback>
      <p:transition>
        <p:sndAc>
          <p:stSnd>
            <p:snd r:embed="rId3" name="arrow.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EF70347-6570-474B-8F87-4DCE695816DB}"/>
              </a:ext>
            </a:extLst>
          </p:cNvPr>
          <p:cNvSpPr>
            <a:spLocks noGrp="1" noChangeArrowheads="1"/>
          </p:cNvSpPr>
          <p:nvPr>
            <p:ph type="title"/>
          </p:nvPr>
        </p:nvSpPr>
        <p:spPr/>
        <p:txBody>
          <a:bodyPr/>
          <a:lstStyle/>
          <a:p>
            <a:pPr eaLnBrk="1" hangingPunct="1"/>
            <a:r>
              <a:rPr lang="en-US" altLang="en-US" b="1"/>
              <a:t>SAT Preparation Center</a:t>
            </a:r>
          </a:p>
        </p:txBody>
      </p:sp>
      <p:sp>
        <p:nvSpPr>
          <p:cNvPr id="33795" name="Rectangle 3">
            <a:extLst>
              <a:ext uri="{FF2B5EF4-FFF2-40B4-BE49-F238E27FC236}">
                <a16:creationId xmlns:a16="http://schemas.microsoft.com/office/drawing/2014/main" id="{DF19532A-1597-411D-ACD3-DF47DEBDC80C}"/>
              </a:ext>
            </a:extLst>
          </p:cNvPr>
          <p:cNvSpPr>
            <a:spLocks noGrp="1" noChangeArrowheads="1"/>
          </p:cNvSpPr>
          <p:nvPr>
            <p:ph idx="1"/>
          </p:nvPr>
        </p:nvSpPr>
        <p:spPr/>
        <p:txBody>
          <a:bodyPr/>
          <a:lstStyle/>
          <a:p>
            <a:pPr eaLnBrk="1" hangingPunct="1">
              <a:lnSpc>
                <a:spcPct val="90000"/>
              </a:lnSpc>
            </a:pPr>
            <a:endParaRPr lang="en-US" altLang="en-US" sz="2400" b="1"/>
          </a:p>
          <a:p>
            <a:pPr eaLnBrk="1" hangingPunct="1">
              <a:lnSpc>
                <a:spcPct val="90000"/>
              </a:lnSpc>
            </a:pPr>
            <a:r>
              <a:rPr lang="en-US" altLang="en-US" sz="2400"/>
              <a:t>Know what to expect on test day by reviewing practice questions, taking a practice test, and more.</a:t>
            </a:r>
            <a:endParaRPr lang="en-US" altLang="en-US" sz="2400" b="1"/>
          </a:p>
          <a:p>
            <a:pPr eaLnBrk="1" hangingPunct="1">
              <a:lnSpc>
                <a:spcPct val="90000"/>
              </a:lnSpc>
            </a:pPr>
            <a:r>
              <a:rPr lang="en-US" altLang="en-US" sz="2400" b="1"/>
              <a:t>Official SAT Practice Questions</a:t>
            </a:r>
          </a:p>
          <a:p>
            <a:pPr eaLnBrk="1" hangingPunct="1">
              <a:lnSpc>
                <a:spcPct val="90000"/>
              </a:lnSpc>
            </a:pPr>
            <a:r>
              <a:rPr lang="en-US" altLang="en-US" sz="2400"/>
              <a:t>Review directions, approaches, and practice questions:</a:t>
            </a:r>
            <a:br>
              <a:rPr lang="en-US" altLang="en-US" sz="2400"/>
            </a:br>
            <a:r>
              <a:rPr lang="en-US" altLang="en-US" sz="2400">
                <a:hlinkClick r:id="rId4"/>
              </a:rPr>
              <a:t>Critical Reading</a:t>
            </a:r>
            <a:r>
              <a:rPr lang="en-US" altLang="en-US" sz="2400"/>
              <a:t> | </a:t>
            </a:r>
            <a:r>
              <a:rPr lang="en-US" altLang="en-US" sz="2400">
                <a:hlinkClick r:id="rId5"/>
              </a:rPr>
              <a:t>Mathematics</a:t>
            </a:r>
            <a:r>
              <a:rPr lang="en-US" altLang="en-US" sz="2400"/>
              <a:t> | </a:t>
            </a:r>
            <a:r>
              <a:rPr lang="en-US" altLang="en-US" sz="2400">
                <a:hlinkClick r:id="rId6"/>
              </a:rPr>
              <a:t>Writing</a:t>
            </a:r>
            <a:r>
              <a:rPr lang="en-US" altLang="en-US" sz="2400"/>
              <a:t> </a:t>
            </a:r>
            <a:endParaRPr lang="en-US" altLang="en-US" sz="2400" b="1">
              <a:hlinkClick r:id="rId7"/>
            </a:endParaRPr>
          </a:p>
          <a:p>
            <a:pPr eaLnBrk="1" hangingPunct="1">
              <a:lnSpc>
                <a:spcPct val="90000"/>
              </a:lnSpc>
            </a:pPr>
            <a:r>
              <a:rPr lang="en-US" altLang="en-US" sz="2400" b="1">
                <a:hlinkClick r:id="rId7"/>
              </a:rPr>
              <a:t>The Official SAT Question of the Day</a:t>
            </a:r>
            <a:br>
              <a:rPr lang="en-US" altLang="en-US" sz="2400"/>
            </a:br>
            <a:r>
              <a:rPr lang="en-US" altLang="en-US" sz="2400"/>
              <a:t>Practice with a daily question, hint, and explanation.</a:t>
            </a:r>
            <a:endParaRPr lang="en-US" altLang="en-US" sz="2400" b="1">
              <a:hlinkClick r:id="rId8"/>
            </a:endParaRPr>
          </a:p>
          <a:p>
            <a:pPr eaLnBrk="1" hangingPunct="1">
              <a:lnSpc>
                <a:spcPct val="90000"/>
              </a:lnSpc>
            </a:pPr>
            <a:r>
              <a:rPr lang="en-US" altLang="en-US" sz="2400" b="1">
                <a:hlinkClick r:id="rId8"/>
              </a:rPr>
              <a:t>Official SAT Practice Test</a:t>
            </a:r>
            <a:br>
              <a:rPr lang="en-US" altLang="en-US" sz="2400"/>
            </a:br>
            <a:r>
              <a:rPr lang="en-US" altLang="en-US" sz="2400"/>
              <a:t>Print and take a practice test, then get a score report and answer explanations.</a:t>
            </a:r>
          </a:p>
          <a:p>
            <a:pPr eaLnBrk="1" hangingPunct="1">
              <a:lnSpc>
                <a:spcPct val="90000"/>
              </a:lnSpc>
            </a:pPr>
            <a:r>
              <a:rPr lang="en-US" altLang="en-US" sz="2400"/>
              <a:t>Khan Academy</a:t>
            </a:r>
          </a:p>
          <a:p>
            <a:pPr eaLnBrk="1" hangingPunct="1">
              <a:lnSpc>
                <a:spcPct val="90000"/>
              </a:lnSpc>
            </a:pPr>
            <a:r>
              <a:rPr lang="en-US" altLang="en-US" sz="2400"/>
              <a:t>March 2 Success</a:t>
            </a:r>
          </a:p>
        </p:txBody>
      </p:sp>
    </p:spTree>
  </p:cSld>
  <p:clrMapOvr>
    <a:masterClrMapping/>
  </p:clrMapOvr>
  <mc:AlternateContent xmlns:mc="http://schemas.openxmlformats.org/markup-compatibility/2006">
    <mc:Choice xmlns:p14="http://schemas.microsoft.com/office/powerpoint/2010/main" Requires="p14">
      <p:transition p14:dur="0">
        <p:sndAc>
          <p:stSnd>
            <p:snd r:embed="rId3" name="voltage.wav"/>
          </p:stSnd>
        </p:sndAc>
      </p:transition>
    </mc:Choice>
    <mc:Fallback>
      <p:transition>
        <p:sndAc>
          <p:stSnd>
            <p:snd r:embed="rId3" name="voltag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92BBD072-20B9-45E2-BADC-46D2C4DB2B8B}"/>
              </a:ext>
            </a:extLst>
          </p:cNvPr>
          <p:cNvSpPr>
            <a:spLocks noGrp="1" noChangeArrowheads="1"/>
          </p:cNvSpPr>
          <p:nvPr>
            <p:ph type="title"/>
          </p:nvPr>
        </p:nvSpPr>
        <p:spPr/>
        <p:txBody>
          <a:bodyPr/>
          <a:lstStyle/>
          <a:p>
            <a:pPr eaLnBrk="1" hangingPunct="1"/>
            <a:r>
              <a:rPr lang="en-US" altLang="en-US"/>
              <a:t>What Does it Cost?</a:t>
            </a:r>
          </a:p>
        </p:txBody>
      </p:sp>
      <p:graphicFrame>
        <p:nvGraphicFramePr>
          <p:cNvPr id="35847" name="Rectangle 5">
            <a:extLst>
              <a:ext uri="{FF2B5EF4-FFF2-40B4-BE49-F238E27FC236}">
                <a16:creationId xmlns:a16="http://schemas.microsoft.com/office/drawing/2014/main" id="{1C1C4D07-C949-4DB1-85EC-F692FD09834A}"/>
              </a:ext>
            </a:extLst>
          </p:cNvPr>
          <p:cNvGraphicFramePr>
            <a:graphicFrameLocks noGrp="1"/>
          </p:cNvGraphicFramePr>
          <p:nvPr>
            <p:ph sz="half" idx="1"/>
          </p:nvPr>
        </p:nvGraphicFramePr>
        <p:xfrm>
          <a:off x="457200" y="1600200"/>
          <a:ext cx="4343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5845" name="Picture 15" descr="MMj03652150000[1]">
            <a:extLst>
              <a:ext uri="{FF2B5EF4-FFF2-40B4-BE49-F238E27FC236}">
                <a16:creationId xmlns:a16="http://schemas.microsoft.com/office/drawing/2014/main" id="{4BDB79C8-1885-4F97-B21F-0F7ADBC38C49}"/>
              </a:ext>
            </a:extLst>
          </p:cNvPr>
          <p:cNvPicPr>
            <a:picLocks noGrp="1" noChangeAspect="1" noChangeArrowheads="1" noCrop="1"/>
          </p:cNvPicPr>
          <p:nvPr>
            <p:ph sz="half" idx="2"/>
          </p:nvPr>
        </p:nvPicPr>
        <p:blipFill>
          <a:blip r:embed="rId9">
            <a:extLst>
              <a:ext uri="{28A0092B-C50C-407E-A947-70E740481C1C}">
                <a14:useLocalDpi xmlns:a14="http://schemas.microsoft.com/office/drawing/2010/main" val="0"/>
              </a:ext>
            </a:extLst>
          </a:blip>
          <a:stretch>
            <a:fillRect/>
          </a:stretch>
        </p:blipFill>
        <p:spPr>
          <a:xfrm>
            <a:off x="5808662" y="3452019"/>
            <a:ext cx="1028700" cy="1028700"/>
          </a:xfrm>
        </p:spPr>
      </p:pic>
    </p:spTree>
  </p:cSld>
  <p:clrMapOvr>
    <a:masterClrMapping/>
  </p:clrMapOvr>
  <p:transition>
    <p:sndAc>
      <p:stSnd>
        <p:snd r:embed="rId3" name="coin.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6734FF5-D834-40CD-A035-347C865019DB}"/>
              </a:ext>
            </a:extLst>
          </p:cNvPr>
          <p:cNvSpPr>
            <a:spLocks noGrp="1" noChangeArrowheads="1"/>
          </p:cNvSpPr>
          <p:nvPr>
            <p:ph type="title"/>
          </p:nvPr>
        </p:nvSpPr>
        <p:spPr>
          <a:xfrm>
            <a:off x="457200" y="274638"/>
            <a:ext cx="8229600" cy="715962"/>
          </a:xfrm>
        </p:spPr>
        <p:txBody>
          <a:bodyPr/>
          <a:lstStyle/>
          <a:p>
            <a:pPr eaLnBrk="1" hangingPunct="1"/>
            <a:br>
              <a:rPr lang="en-US" altLang="en-US" sz="3600" b="1"/>
            </a:br>
            <a:r>
              <a:rPr lang="en-US" altLang="en-US" sz="3600" b="1"/>
              <a:t>SAT Program Fee-Waiver Service</a:t>
            </a:r>
            <a:br>
              <a:rPr lang="en-US" altLang="en-US" sz="4000" b="1"/>
            </a:br>
            <a:endParaRPr lang="en-US" altLang="en-US" sz="4000" b="1"/>
          </a:p>
        </p:txBody>
      </p:sp>
      <p:sp>
        <p:nvSpPr>
          <p:cNvPr id="37891" name="Rectangle 3">
            <a:extLst>
              <a:ext uri="{FF2B5EF4-FFF2-40B4-BE49-F238E27FC236}">
                <a16:creationId xmlns:a16="http://schemas.microsoft.com/office/drawing/2014/main" id="{79D5829D-2A7A-4BBA-8BA9-0C906E5E7340}"/>
              </a:ext>
            </a:extLst>
          </p:cNvPr>
          <p:cNvSpPr>
            <a:spLocks noGrp="1" noChangeArrowheads="1"/>
          </p:cNvSpPr>
          <p:nvPr>
            <p:ph idx="1"/>
          </p:nvPr>
        </p:nvSpPr>
        <p:spPr>
          <a:xfrm>
            <a:off x="457200" y="1143000"/>
            <a:ext cx="8229600" cy="5410200"/>
          </a:xfrm>
        </p:spPr>
        <p:txBody>
          <a:bodyPr/>
          <a:lstStyle/>
          <a:p>
            <a:pPr eaLnBrk="1" hangingPunct="1">
              <a:lnSpc>
                <a:spcPct val="80000"/>
              </a:lnSpc>
            </a:pPr>
            <a:r>
              <a:rPr lang="en-US" altLang="en-US" sz="2000" b="1"/>
              <a:t>Fee-Waiver Cards</a:t>
            </a:r>
          </a:p>
          <a:p>
            <a:pPr eaLnBrk="1" hangingPunct="1">
              <a:lnSpc>
                <a:spcPct val="80000"/>
              </a:lnSpc>
            </a:pPr>
            <a:r>
              <a:rPr lang="en-US" altLang="en-US" sz="1800"/>
              <a:t>Cover the basic test fees for SAT or SAT Subject Tests. </a:t>
            </a:r>
          </a:p>
          <a:p>
            <a:pPr eaLnBrk="1" hangingPunct="1">
              <a:lnSpc>
                <a:spcPct val="80000"/>
              </a:lnSpc>
            </a:pPr>
            <a:r>
              <a:rPr lang="en-US" altLang="en-US" sz="1800"/>
              <a:t>Cover the cost of four additional score reports. </a:t>
            </a:r>
          </a:p>
          <a:p>
            <a:pPr eaLnBrk="1" hangingPunct="1">
              <a:lnSpc>
                <a:spcPct val="80000"/>
              </a:lnSpc>
            </a:pPr>
            <a:r>
              <a:rPr lang="en-US" altLang="en-US" sz="1800"/>
              <a:t>Cover either the Question-and-Answer Service (QAS) or the Student Answer Service (SAS) (if you select these services when you register). </a:t>
            </a:r>
          </a:p>
          <a:p>
            <a:pPr eaLnBrk="1" hangingPunct="1">
              <a:lnSpc>
                <a:spcPct val="80000"/>
              </a:lnSpc>
            </a:pPr>
            <a:r>
              <a:rPr lang="en-US" altLang="en-US" sz="1800"/>
              <a:t>May qualify you for application fee waivers at many colleges, if the institution has agreed to cooperate with the SAT Program Fee-Waiver Service. </a:t>
            </a:r>
          </a:p>
          <a:p>
            <a:pPr eaLnBrk="1" hangingPunct="1">
              <a:lnSpc>
                <a:spcPct val="80000"/>
              </a:lnSpc>
            </a:pPr>
            <a:r>
              <a:rPr lang="en-US" altLang="en-US" sz="1800"/>
              <a:t>Check your college board account to see if a waiver is there, if not see Mrs. Gill</a:t>
            </a:r>
          </a:p>
          <a:p>
            <a:pPr eaLnBrk="1" hangingPunct="1">
              <a:lnSpc>
                <a:spcPct val="80000"/>
              </a:lnSpc>
            </a:pPr>
            <a:endParaRPr lang="en-US" altLang="en-US" sz="1800"/>
          </a:p>
          <a:p>
            <a:pPr eaLnBrk="1" hangingPunct="1">
              <a:lnSpc>
                <a:spcPct val="80000"/>
              </a:lnSpc>
            </a:pPr>
            <a:r>
              <a:rPr lang="en-US" altLang="en-US" sz="1800" b="1"/>
              <a:t>Eligibility</a:t>
            </a:r>
          </a:p>
          <a:p>
            <a:pPr eaLnBrk="1" hangingPunct="1">
              <a:lnSpc>
                <a:spcPct val="80000"/>
              </a:lnSpc>
            </a:pPr>
            <a:r>
              <a:rPr lang="en-US" altLang="en-US" sz="1800"/>
              <a:t>You are eligible for consideration for fee waivers if you are:</a:t>
            </a:r>
          </a:p>
          <a:p>
            <a:pPr eaLnBrk="1" hangingPunct="1">
              <a:lnSpc>
                <a:spcPct val="80000"/>
              </a:lnSpc>
            </a:pPr>
            <a:r>
              <a:rPr lang="en-US" altLang="en-US" sz="1800"/>
              <a:t>an American citizen or a foreign national testing in the United States, Puerto Rico, or United States territories; or </a:t>
            </a:r>
          </a:p>
          <a:p>
            <a:pPr eaLnBrk="1" hangingPunct="1">
              <a:lnSpc>
                <a:spcPct val="80000"/>
              </a:lnSpc>
            </a:pPr>
            <a:r>
              <a:rPr lang="en-US" altLang="en-US" sz="1800"/>
              <a:t>an American citizen living outside the United States; and </a:t>
            </a:r>
          </a:p>
          <a:p>
            <a:pPr eaLnBrk="1" hangingPunct="1">
              <a:lnSpc>
                <a:spcPct val="80000"/>
              </a:lnSpc>
            </a:pPr>
            <a:r>
              <a:rPr lang="en-US" altLang="en-US" sz="1800"/>
              <a:t>you meet the financial eligibility guidelines for fee waivers, such as participating in the Federal Free and Reduced Lunch/National School Lunch Program at your school. Your guidance counselor will share and additional eligibility guidelines with you. </a:t>
            </a:r>
          </a:p>
          <a:p>
            <a:pPr eaLnBrk="1" hangingPunct="1">
              <a:lnSpc>
                <a:spcPct val="80000"/>
              </a:lnSpc>
              <a:buFontTx/>
              <a:buNone/>
            </a:pPr>
            <a:r>
              <a:rPr lang="en-US" altLang="en-US" sz="1800"/>
              <a:t>.</a:t>
            </a:r>
          </a:p>
        </p:txBody>
      </p:sp>
    </p:spTree>
  </p:cSld>
  <p:clrMapOvr>
    <a:masterClrMapping/>
  </p:clrMapOvr>
  <mc:AlternateContent xmlns:mc="http://schemas.openxmlformats.org/markup-compatibility/2006">
    <mc:Choice xmlns:p14="http://schemas.microsoft.com/office/powerpoint/2010/main" Requires="p14">
      <p:transition p14:dur="0">
        <p:sndAc>
          <p:stSnd>
            <p:snd r:embed="rId3" name="cashreg.wav"/>
          </p:stSnd>
        </p:sndAc>
      </p:transition>
    </mc:Choice>
    <mc:Fallback>
      <p:transition>
        <p:sndAc>
          <p:stSnd>
            <p:snd r:embed="rId3" name="cashreg.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0719643-E54E-487B-A5D9-E4E98EE44655}"/>
              </a:ext>
            </a:extLst>
          </p:cNvPr>
          <p:cNvSpPr>
            <a:spLocks noGrp="1" noChangeArrowheads="1"/>
          </p:cNvSpPr>
          <p:nvPr>
            <p:ph type="title"/>
          </p:nvPr>
        </p:nvSpPr>
        <p:spPr/>
        <p:txBody>
          <a:bodyPr/>
          <a:lstStyle/>
          <a:p>
            <a:pPr eaLnBrk="1" hangingPunct="1"/>
            <a:r>
              <a:rPr lang="en-US" altLang="en-US" b="1"/>
              <a:t>SAT Test-Taking Approach</a:t>
            </a:r>
          </a:p>
        </p:txBody>
      </p:sp>
      <p:sp>
        <p:nvSpPr>
          <p:cNvPr id="39939" name="Rectangle 3">
            <a:extLst>
              <a:ext uri="{FF2B5EF4-FFF2-40B4-BE49-F238E27FC236}">
                <a16:creationId xmlns:a16="http://schemas.microsoft.com/office/drawing/2014/main" id="{0F43C61E-B445-45C0-BC97-932B6542A5CA}"/>
              </a:ext>
            </a:extLst>
          </p:cNvPr>
          <p:cNvSpPr>
            <a:spLocks noGrp="1" noChangeArrowheads="1"/>
          </p:cNvSpPr>
          <p:nvPr>
            <p:ph idx="1"/>
          </p:nvPr>
        </p:nvSpPr>
        <p:spPr>
          <a:xfrm>
            <a:off x="457200" y="1219200"/>
            <a:ext cx="8229600" cy="5257800"/>
          </a:xfrm>
        </p:spPr>
        <p:txBody>
          <a:bodyPr/>
          <a:lstStyle/>
          <a:p>
            <a:pPr eaLnBrk="1" hangingPunct="1">
              <a:lnSpc>
                <a:spcPct val="80000"/>
              </a:lnSpc>
            </a:pPr>
            <a:endParaRPr lang="en-US" altLang="en-US" sz="1800" b="1"/>
          </a:p>
          <a:p>
            <a:pPr eaLnBrk="1" hangingPunct="1">
              <a:lnSpc>
                <a:spcPct val="80000"/>
              </a:lnSpc>
            </a:pPr>
            <a:r>
              <a:rPr lang="en-US" altLang="en-US" sz="1800" b="1"/>
              <a:t>Answer easy questions first.</a:t>
            </a:r>
            <a:r>
              <a:rPr lang="en-US" altLang="en-US" sz="1800"/>
              <a:t> The easier questions are usually at the start of the section, and the harder ones are at the end. The exception is in the critical reading section, where questions are ordered according to the logic and organization of each passage. </a:t>
            </a:r>
          </a:p>
          <a:p>
            <a:pPr eaLnBrk="1" hangingPunct="1">
              <a:lnSpc>
                <a:spcPct val="80000"/>
              </a:lnSpc>
            </a:pPr>
            <a:r>
              <a:rPr lang="en-US" altLang="en-US" sz="1800" b="1"/>
              <a:t>Make educated guesses.</a:t>
            </a:r>
            <a:r>
              <a:rPr lang="en-US" altLang="en-US" sz="1800"/>
              <a:t> If you can rule out one or more answer choices for multiple-choice questions, you have a better chance of guessing the right answer. </a:t>
            </a:r>
          </a:p>
          <a:p>
            <a:pPr eaLnBrk="1" hangingPunct="1">
              <a:lnSpc>
                <a:spcPct val="80000"/>
              </a:lnSpc>
            </a:pPr>
            <a:r>
              <a:rPr lang="en-US" altLang="en-US" sz="1800" b="1"/>
              <a:t>Answer every question.</a:t>
            </a:r>
            <a:r>
              <a:rPr lang="en-US" altLang="en-US" sz="1800"/>
              <a:t> Your scores on the multiple-choice tests are based on the number of questions you answer correctly. </a:t>
            </a:r>
            <a:r>
              <a:rPr lang="en-US" altLang="en-US" sz="1800" b="1"/>
              <a:t>There is no penalty for guessing</a:t>
            </a:r>
            <a:endParaRPr lang="en-US" altLang="en-US" sz="1800"/>
          </a:p>
          <a:p>
            <a:pPr eaLnBrk="1" hangingPunct="1">
              <a:lnSpc>
                <a:spcPct val="80000"/>
              </a:lnSpc>
            </a:pPr>
            <a:r>
              <a:rPr lang="en-US" altLang="en-US" sz="1800" b="1"/>
              <a:t>Limit your time on any one question.</a:t>
            </a:r>
            <a:r>
              <a:rPr lang="en-US" altLang="en-US" sz="1800"/>
              <a:t> All questions are worth the same number of points. If you need a lot of time to answer a question, go on to the next one. Later, you may have time to return to the question you skipped. </a:t>
            </a:r>
          </a:p>
          <a:p>
            <a:pPr eaLnBrk="1" hangingPunct="1">
              <a:lnSpc>
                <a:spcPct val="80000"/>
              </a:lnSpc>
            </a:pPr>
            <a:r>
              <a:rPr lang="en-US" altLang="en-US" sz="1800" b="1"/>
              <a:t>Keep track of time.</a:t>
            </a:r>
            <a:r>
              <a:rPr lang="en-US" altLang="en-US" sz="1800"/>
              <a:t> Don't spend too much time on any group of questions within a section. </a:t>
            </a:r>
          </a:p>
          <a:p>
            <a:pPr eaLnBrk="1" hangingPunct="1">
              <a:lnSpc>
                <a:spcPct val="80000"/>
              </a:lnSpc>
            </a:pPr>
            <a:r>
              <a:rPr lang="en-US" altLang="en-US" sz="1800" b="1"/>
              <a:t>Use your test booklet as scratch paper.</a:t>
            </a:r>
            <a:r>
              <a:rPr lang="en-US" altLang="en-US" sz="1800"/>
              <a:t> </a:t>
            </a:r>
          </a:p>
          <a:p>
            <a:pPr eaLnBrk="1" hangingPunct="1">
              <a:lnSpc>
                <a:spcPct val="80000"/>
              </a:lnSpc>
            </a:pPr>
            <a:r>
              <a:rPr lang="en-US" altLang="en-US" sz="1800" b="1"/>
              <a:t>Mark the questions in your booklet that you skipped</a:t>
            </a:r>
            <a:r>
              <a:rPr lang="en-US" altLang="en-US" sz="1800"/>
              <a:t> and want to return to. </a:t>
            </a:r>
          </a:p>
          <a:p>
            <a:pPr eaLnBrk="1" hangingPunct="1">
              <a:lnSpc>
                <a:spcPct val="80000"/>
              </a:lnSpc>
            </a:pPr>
            <a:r>
              <a:rPr lang="en-US" altLang="en-US" sz="1800" b="1"/>
              <a:t>Check your answer sheet</a:t>
            </a:r>
            <a:r>
              <a:rPr lang="en-US" altLang="en-US" sz="1800"/>
              <a:t> to make sure you are answering the right question. </a:t>
            </a:r>
          </a:p>
          <a:p>
            <a:pPr eaLnBrk="1" hangingPunct="1">
              <a:lnSpc>
                <a:spcPct val="80000"/>
              </a:lnSpc>
            </a:pPr>
            <a:endParaRPr lang="en-US" altLang="en-US" sz="1800"/>
          </a:p>
        </p:txBody>
      </p:sp>
    </p:spTree>
  </p:cSld>
  <p:clrMapOvr>
    <a:masterClrMapping/>
  </p:clrMapOvr>
  <mc:AlternateContent xmlns:mc="http://schemas.openxmlformats.org/markup-compatibility/2006">
    <mc:Choice xmlns:p14="http://schemas.microsoft.com/office/powerpoint/2010/main" Requires="p14">
      <p:transition p14:dur="0">
        <p:sndAc>
          <p:stSnd>
            <p:snd r:embed="rId3" name="chimes.wav"/>
          </p:stSnd>
        </p:sndAc>
      </p:transition>
    </mc:Choice>
    <mc:Fallback>
      <p:transition>
        <p:sndAc>
          <p:stSnd>
            <p:snd r:embed="rId3"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3490721" cy="6856214"/>
          </a:xfrm>
          <a:prstGeom prst="rect">
            <a:avLst/>
          </a:prstGeom>
          <a:blipFill dpi="0" rotWithShape="1">
            <a:blip r:embed="rId4"/>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1893"/>
          <a:stretch/>
        </p:blipFill>
        <p:spPr>
          <a:xfrm>
            <a:off x="0" y="0"/>
            <a:ext cx="3483577" cy="6856214"/>
          </a:xfrm>
          <a:prstGeom prst="rect">
            <a:avLst/>
          </a:prstGeom>
        </p:spPr>
      </p:pic>
      <p:sp>
        <p:nvSpPr>
          <p:cNvPr id="41986" name="Rectangle 2">
            <a:extLst>
              <a:ext uri="{FF2B5EF4-FFF2-40B4-BE49-F238E27FC236}">
                <a16:creationId xmlns:a16="http://schemas.microsoft.com/office/drawing/2014/main" id="{C93668FC-A871-456B-824A-15514C2165A7}"/>
              </a:ext>
            </a:extLst>
          </p:cNvPr>
          <p:cNvSpPr>
            <a:spLocks noGrp="1" noChangeArrowheads="1"/>
          </p:cNvSpPr>
          <p:nvPr>
            <p:ph type="title"/>
          </p:nvPr>
        </p:nvSpPr>
        <p:spPr>
          <a:xfrm>
            <a:off x="514350" y="643466"/>
            <a:ext cx="2513648" cy="4995333"/>
          </a:xfrm>
        </p:spPr>
        <p:txBody>
          <a:bodyPr>
            <a:normAutofit/>
          </a:bodyPr>
          <a:lstStyle/>
          <a:p>
            <a:pPr eaLnBrk="1" hangingPunct="1"/>
            <a:r>
              <a:rPr lang="en-US" altLang="en-US">
                <a:solidFill>
                  <a:srgbClr val="FFFFFF"/>
                </a:solidFill>
              </a:rPr>
              <a:t>How colleges use ACT/SAT results </a:t>
            </a:r>
          </a:p>
        </p:txBody>
      </p:sp>
      <p:sp useBgFill="1">
        <p:nvSpPr>
          <p:cNvPr id="79" name="Rectangle 78">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8340" y="-2"/>
            <a:ext cx="5653278"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989" name="Rectangle 3">
            <a:extLst>
              <a:ext uri="{FF2B5EF4-FFF2-40B4-BE49-F238E27FC236}">
                <a16:creationId xmlns:a16="http://schemas.microsoft.com/office/drawing/2014/main" id="{7177BA33-D702-4C6C-AC63-AECB41A06392}"/>
              </a:ext>
            </a:extLst>
          </p:cNvPr>
          <p:cNvGraphicFramePr>
            <a:graphicFrameLocks noGrp="1"/>
          </p:cNvGraphicFramePr>
          <p:nvPr>
            <p:ph idx="1"/>
            <p:extLst>
              <p:ext uri="{D42A27DB-BD31-4B8C-83A1-F6EECF244321}">
                <p14:modId xmlns:p14="http://schemas.microsoft.com/office/powerpoint/2010/main" val="337782857"/>
              </p:ext>
            </p:extLst>
          </p:nvPr>
        </p:nvGraphicFramePr>
        <p:xfrm>
          <a:off x="4100631" y="414707"/>
          <a:ext cx="4414719" cy="61408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p:sndAc>
          <p:stSnd>
            <p:snd r:embed="rId3" name="camera.wav"/>
          </p:stSnd>
        </p:sndAc>
      </p:transition>
    </mc:Choice>
    <mc:Fallback>
      <p:transition>
        <p:sndAc>
          <p:stSnd>
            <p:snd r:embed="rId3"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3490721"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3483577" cy="6856214"/>
          </a:xfrm>
          <a:prstGeom prst="rect">
            <a:avLst/>
          </a:prstGeom>
        </p:spPr>
      </p:pic>
      <p:sp>
        <p:nvSpPr>
          <p:cNvPr id="6146" name="Rectangle 2">
            <a:extLst>
              <a:ext uri="{FF2B5EF4-FFF2-40B4-BE49-F238E27FC236}">
                <a16:creationId xmlns:a16="http://schemas.microsoft.com/office/drawing/2014/main" id="{2E3AD2E4-644F-4869-8F67-894F9842405D}"/>
              </a:ext>
            </a:extLst>
          </p:cNvPr>
          <p:cNvSpPr>
            <a:spLocks noGrp="1" noChangeArrowheads="1"/>
          </p:cNvSpPr>
          <p:nvPr>
            <p:ph type="title"/>
          </p:nvPr>
        </p:nvSpPr>
        <p:spPr>
          <a:xfrm>
            <a:off x="514350" y="643466"/>
            <a:ext cx="2513648" cy="4995333"/>
          </a:xfrm>
        </p:spPr>
        <p:txBody>
          <a:bodyPr>
            <a:normAutofit/>
          </a:bodyPr>
          <a:lstStyle/>
          <a:p>
            <a:pPr eaLnBrk="1" hangingPunct="1"/>
            <a:r>
              <a:rPr lang="en-US" altLang="en-US">
                <a:solidFill>
                  <a:srgbClr val="FFFFFF"/>
                </a:solidFill>
              </a:rPr>
              <a:t>Junior Meeting Agenda</a:t>
            </a:r>
          </a:p>
        </p:txBody>
      </p:sp>
      <p:sp useBgFill="1">
        <p:nvSpPr>
          <p:cNvPr id="80" name="Rectangle 79">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8340" y="-2"/>
            <a:ext cx="5653278"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49" name="Rectangle 3">
            <a:extLst>
              <a:ext uri="{FF2B5EF4-FFF2-40B4-BE49-F238E27FC236}">
                <a16:creationId xmlns:a16="http://schemas.microsoft.com/office/drawing/2014/main" id="{52F68990-C25B-4C89-833A-39DC7F3915E2}"/>
              </a:ext>
            </a:extLst>
          </p:cNvPr>
          <p:cNvGraphicFramePr>
            <a:graphicFrameLocks noGrp="1"/>
          </p:cNvGraphicFramePr>
          <p:nvPr>
            <p:ph idx="1"/>
            <p:extLst>
              <p:ext uri="{D42A27DB-BD31-4B8C-83A1-F6EECF244321}">
                <p14:modId xmlns:p14="http://schemas.microsoft.com/office/powerpoint/2010/main" val="4212123354"/>
              </p:ext>
            </p:extLst>
          </p:nvPr>
        </p:nvGraphicFramePr>
        <p:xfrm>
          <a:off x="4100631" y="804671"/>
          <a:ext cx="4414719"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E7F6F5E-CBC4-415E-B676-2E3194B3DBFA}"/>
              </a:ext>
            </a:extLst>
          </p:cNvPr>
          <p:cNvSpPr>
            <a:spLocks noGrp="1" noChangeArrowheads="1"/>
          </p:cNvSpPr>
          <p:nvPr>
            <p:ph type="title"/>
          </p:nvPr>
        </p:nvSpPr>
        <p:spPr/>
        <p:txBody>
          <a:bodyPr/>
          <a:lstStyle/>
          <a:p>
            <a:r>
              <a:rPr lang="en-US" altLang="en-US"/>
              <a:t>Testing Accommodations</a:t>
            </a:r>
          </a:p>
        </p:txBody>
      </p:sp>
      <p:sp>
        <p:nvSpPr>
          <p:cNvPr id="44035" name="Content Placeholder 2">
            <a:extLst>
              <a:ext uri="{FF2B5EF4-FFF2-40B4-BE49-F238E27FC236}">
                <a16:creationId xmlns:a16="http://schemas.microsoft.com/office/drawing/2014/main" id="{F7C8DE8D-C1BE-43CF-A6A8-5237145BC22F}"/>
              </a:ext>
            </a:extLst>
          </p:cNvPr>
          <p:cNvSpPr>
            <a:spLocks noGrp="1" noChangeArrowheads="1"/>
          </p:cNvSpPr>
          <p:nvPr>
            <p:ph idx="1"/>
          </p:nvPr>
        </p:nvSpPr>
        <p:spPr/>
        <p:txBody>
          <a:bodyPr/>
          <a:lstStyle/>
          <a:p>
            <a:r>
              <a:rPr lang="en-US" altLang="en-US"/>
              <a:t>If you are seeking accommodations for SAT/ACT testing due to an IEP or 504 plan, please sign up for the test during August to May.</a:t>
            </a: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451BDAC-B61C-409C-ACEC-FA0A6A437197}"/>
              </a:ext>
            </a:extLst>
          </p:cNvPr>
          <p:cNvSpPr>
            <a:spLocks noGrp="1" noChangeArrowheads="1"/>
          </p:cNvSpPr>
          <p:nvPr>
            <p:ph type="title"/>
          </p:nvPr>
        </p:nvSpPr>
        <p:spPr>
          <a:xfrm>
            <a:off x="457200" y="274638"/>
            <a:ext cx="8229600" cy="639762"/>
          </a:xfrm>
        </p:spPr>
        <p:txBody>
          <a:bodyPr/>
          <a:lstStyle/>
          <a:p>
            <a:pPr eaLnBrk="1" hangingPunct="1"/>
            <a:r>
              <a:rPr lang="en-US" altLang="en-US" sz="4000" b="1"/>
              <a:t>PERT </a:t>
            </a:r>
            <a:br>
              <a:rPr lang="en-US" altLang="en-US" sz="4000"/>
            </a:br>
            <a:endParaRPr lang="en-US" altLang="en-US" sz="4000"/>
          </a:p>
        </p:txBody>
      </p:sp>
      <p:sp>
        <p:nvSpPr>
          <p:cNvPr id="45059" name="Rectangle 3">
            <a:extLst>
              <a:ext uri="{FF2B5EF4-FFF2-40B4-BE49-F238E27FC236}">
                <a16:creationId xmlns:a16="http://schemas.microsoft.com/office/drawing/2014/main" id="{CCDF8DB9-07DF-440B-B547-2C4D003ED6FD}"/>
              </a:ext>
            </a:extLst>
          </p:cNvPr>
          <p:cNvSpPr>
            <a:spLocks noGrp="1" noChangeArrowheads="1"/>
          </p:cNvSpPr>
          <p:nvPr>
            <p:ph idx="1"/>
          </p:nvPr>
        </p:nvSpPr>
        <p:spPr>
          <a:xfrm>
            <a:off x="457200" y="609600"/>
            <a:ext cx="8229600" cy="6096000"/>
          </a:xfrm>
        </p:spPr>
        <p:txBody>
          <a:bodyPr/>
          <a:lstStyle/>
          <a:p>
            <a:pPr eaLnBrk="1" hangingPunct="1"/>
            <a:r>
              <a:rPr lang="en-US" altLang="en-US" sz="2800"/>
              <a:t>Florida community colleges, administer the PERT, which is a college placement test. </a:t>
            </a:r>
          </a:p>
          <a:p>
            <a:pPr eaLnBrk="1" hangingPunct="1"/>
            <a:r>
              <a:rPr lang="en-US" altLang="en-US" sz="2800"/>
              <a:t>The test is generally administered on the computer . </a:t>
            </a:r>
          </a:p>
          <a:p>
            <a:pPr eaLnBrk="1" hangingPunct="1"/>
            <a:r>
              <a:rPr lang="en-US" altLang="en-US" sz="2800"/>
              <a:t>The test measures reading, writing, and algebra skills. </a:t>
            </a:r>
          </a:p>
          <a:p>
            <a:pPr eaLnBrk="1" hangingPunct="1"/>
            <a:r>
              <a:rPr lang="en-US" altLang="en-US" sz="2800"/>
              <a:t>It is untimed but most students take approximately two hours to complete the test. </a:t>
            </a:r>
          </a:p>
          <a:p>
            <a:pPr eaLnBrk="1" hangingPunct="1"/>
            <a:r>
              <a:rPr lang="en-US" altLang="en-US" sz="2800"/>
              <a:t>Selected Juniors/Sophomores will take this test at OCSA.  </a:t>
            </a:r>
          </a:p>
          <a:p>
            <a:pPr eaLnBrk="1" hangingPunct="1"/>
            <a:r>
              <a:rPr lang="en-US" altLang="en-US" sz="2800"/>
              <a:t>This test will be used to determine if juniors are college ready and for dual enrollment entrance.  </a:t>
            </a:r>
          </a:p>
        </p:txBody>
      </p:sp>
    </p:spTree>
  </p:cSld>
  <p:clrMapOvr>
    <a:masterClrMapping/>
  </p:clrMapOvr>
  <mc:AlternateContent xmlns:mc="http://schemas.openxmlformats.org/markup-compatibility/2006">
    <mc:Choice xmlns:p14="http://schemas.microsoft.com/office/powerpoint/2010/main" Requires="p14">
      <p:transition p14:dur="0">
        <p:sndAc>
          <p:stSnd>
            <p:snd r:embed="rId3" name="push.wav"/>
          </p:stSnd>
        </p:sndAc>
      </p:transition>
    </mc:Choice>
    <mc:Fallback>
      <p:transition>
        <p:sndAc>
          <p:stSnd>
            <p:snd r:embed="rId3" name="push.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F8FE354-7AFC-4951-AA4A-05F932B78289}"/>
              </a:ext>
            </a:extLst>
          </p:cNvPr>
          <p:cNvSpPr>
            <a:spLocks noGrp="1" noChangeArrowheads="1"/>
          </p:cNvSpPr>
          <p:nvPr>
            <p:ph type="title"/>
          </p:nvPr>
        </p:nvSpPr>
        <p:spPr/>
        <p:txBody>
          <a:bodyPr/>
          <a:lstStyle/>
          <a:p>
            <a:r>
              <a:rPr lang="en-US" altLang="en-US"/>
              <a:t>FSA 2021 </a:t>
            </a:r>
          </a:p>
        </p:txBody>
      </p:sp>
      <p:sp>
        <p:nvSpPr>
          <p:cNvPr id="47107" name="Rectangle 4">
            <a:extLst>
              <a:ext uri="{FF2B5EF4-FFF2-40B4-BE49-F238E27FC236}">
                <a16:creationId xmlns:a16="http://schemas.microsoft.com/office/drawing/2014/main" id="{185D5A7F-94B1-475B-B76F-8B1273F54F76}"/>
              </a:ext>
            </a:extLst>
          </p:cNvPr>
          <p:cNvSpPr>
            <a:spLocks noGrp="1" noChangeArrowheads="1"/>
          </p:cNvSpPr>
          <p:nvPr>
            <p:ph sz="half" idx="1"/>
          </p:nvPr>
        </p:nvSpPr>
        <p:spPr>
          <a:xfrm>
            <a:off x="457200" y="1143000"/>
            <a:ext cx="4038600" cy="5410200"/>
          </a:xfrm>
        </p:spPr>
        <p:txBody>
          <a:bodyPr/>
          <a:lstStyle/>
          <a:p>
            <a:pPr eaLnBrk="1" hangingPunct="1">
              <a:buFontTx/>
              <a:buNone/>
            </a:pPr>
            <a:r>
              <a:rPr lang="en-US" altLang="en-US"/>
              <a:t>RETAKES/ NEW STUDENTS</a:t>
            </a:r>
          </a:p>
          <a:p>
            <a:pPr eaLnBrk="1" hangingPunct="1"/>
            <a:r>
              <a:rPr lang="en-US" altLang="en-US"/>
              <a:t>Must pass in order to graduate</a:t>
            </a:r>
            <a:endParaRPr lang="en-US" altLang="en-US">
              <a:cs typeface="Calibri"/>
            </a:endParaRPr>
          </a:p>
          <a:p>
            <a:r>
              <a:rPr lang="en-US" altLang="en-US">
                <a:solidFill>
                  <a:srgbClr val="CC3300"/>
                </a:solidFill>
              </a:rPr>
              <a:t>Re-takes are usually </a:t>
            </a:r>
            <a:endParaRPr lang="en-US" altLang="en-US">
              <a:solidFill>
                <a:srgbClr val="CC3300"/>
              </a:solidFill>
              <a:cs typeface="Calibri"/>
            </a:endParaRPr>
          </a:p>
          <a:p>
            <a:pPr>
              <a:buNone/>
            </a:pPr>
            <a:r>
              <a:rPr lang="en-US" altLang="en-US">
                <a:solidFill>
                  <a:srgbClr val="CC3300"/>
                </a:solidFill>
                <a:cs typeface="Calibri"/>
              </a:rPr>
              <a:t>September or October</a:t>
            </a:r>
          </a:p>
          <a:p>
            <a:pPr eaLnBrk="1" hangingPunct="1"/>
            <a:r>
              <a:rPr lang="en-US" altLang="en-US"/>
              <a:t>Practice…practice… practice…..</a:t>
            </a:r>
            <a:endParaRPr lang="en-US" altLang="en-US">
              <a:cs typeface="Calibri"/>
            </a:endParaRPr>
          </a:p>
          <a:p>
            <a:pPr marL="0" indent="0" eaLnBrk="1" hangingPunct="1">
              <a:buNone/>
            </a:pPr>
            <a:endParaRPr lang="en-US" altLang="en-US">
              <a:cs typeface="Calibri"/>
            </a:endParaRPr>
          </a:p>
          <a:p>
            <a:pPr eaLnBrk="1" hangingPunct="1">
              <a:buFontTx/>
              <a:buNone/>
            </a:pPr>
            <a:endParaRPr lang="en-US" altLang="en-US"/>
          </a:p>
        </p:txBody>
      </p:sp>
      <p:sp>
        <p:nvSpPr>
          <p:cNvPr id="47108" name="Rectangle 5">
            <a:extLst>
              <a:ext uri="{FF2B5EF4-FFF2-40B4-BE49-F238E27FC236}">
                <a16:creationId xmlns:a16="http://schemas.microsoft.com/office/drawing/2014/main" id="{CBBE3604-7C69-4FB9-A099-3FE1005489F2}"/>
              </a:ext>
            </a:extLst>
          </p:cNvPr>
          <p:cNvSpPr>
            <a:spLocks noGrp="1" noChangeArrowheads="1"/>
          </p:cNvSpPr>
          <p:nvPr>
            <p:ph sz="half" idx="2"/>
          </p:nvPr>
        </p:nvSpPr>
        <p:spPr/>
        <p:txBody>
          <a:bodyPr/>
          <a:lstStyle/>
          <a:p>
            <a:pPr eaLnBrk="1" hangingPunct="1">
              <a:buFontTx/>
              <a:buNone/>
            </a:pPr>
            <a:endParaRPr lang="en-US" altLang="en-US"/>
          </a:p>
          <a:p>
            <a:pPr eaLnBrk="1" hangingPunct="1">
              <a:buFontTx/>
              <a:buNone/>
            </a:pPr>
            <a:r>
              <a:rPr lang="en-US" altLang="en-US"/>
              <a:t>	</a:t>
            </a:r>
          </a:p>
        </p:txBody>
      </p:sp>
      <p:pic>
        <p:nvPicPr>
          <p:cNvPr id="47109" name="Picture 6" descr="MMj02836310000[1]">
            <a:extLst>
              <a:ext uri="{FF2B5EF4-FFF2-40B4-BE49-F238E27FC236}">
                <a16:creationId xmlns:a16="http://schemas.microsoft.com/office/drawing/2014/main" id="{CD196ECE-B8ED-4134-BD19-9AEE7717404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526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p:sndAc>
          <p:stSnd>
            <p:snd r:embed="rId3" name="laser.wav"/>
          </p:stSnd>
        </p:sndAc>
      </p:transition>
    </mc:Choice>
    <mc:Fallback>
      <p:transition>
        <p:sndAc>
          <p:stSnd>
            <p:snd r:embed="rId3" name="laser.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4D22EE4-4C00-4040-BBA1-38DB1B8EE0FC}"/>
              </a:ext>
            </a:extLst>
          </p:cNvPr>
          <p:cNvSpPr>
            <a:spLocks noGrp="1" noChangeArrowheads="1"/>
          </p:cNvSpPr>
          <p:nvPr>
            <p:ph type="ctrTitle"/>
          </p:nvPr>
        </p:nvSpPr>
        <p:spPr>
          <a:xfrm>
            <a:off x="685800" y="685800"/>
            <a:ext cx="7772400" cy="2362200"/>
          </a:xfrm>
        </p:spPr>
        <p:txBody>
          <a:bodyPr/>
          <a:lstStyle/>
          <a:p>
            <a:pPr eaLnBrk="1" hangingPunct="1"/>
            <a:r>
              <a:rPr lang="en-US" altLang="en-US">
                <a:latin typeface="Cooper Black" panose="0208090404030B020404" pitchFamily="18" charset="0"/>
              </a:rPr>
              <a:t>GRADUATION   REQUIREMENTS</a:t>
            </a:r>
          </a:p>
        </p:txBody>
      </p:sp>
      <p:sp>
        <p:nvSpPr>
          <p:cNvPr id="49155" name="Rectangle 3">
            <a:extLst>
              <a:ext uri="{FF2B5EF4-FFF2-40B4-BE49-F238E27FC236}">
                <a16:creationId xmlns:a16="http://schemas.microsoft.com/office/drawing/2014/main" id="{391A8FE1-24A4-4F42-8C43-7167181B0A97}"/>
              </a:ext>
            </a:extLst>
          </p:cNvPr>
          <p:cNvSpPr>
            <a:spLocks noGrp="1" noChangeArrowheads="1"/>
          </p:cNvSpPr>
          <p:nvPr>
            <p:ph type="subTitle" idx="1"/>
          </p:nvPr>
        </p:nvSpPr>
        <p:spPr>
          <a:xfrm>
            <a:off x="1371600" y="2971800"/>
            <a:ext cx="6710082" cy="3200400"/>
          </a:xfrm>
        </p:spPr>
        <p:txBody>
          <a:bodyPr/>
          <a:lstStyle/>
          <a:p>
            <a:pPr>
              <a:lnSpc>
                <a:spcPct val="80000"/>
              </a:lnSpc>
            </a:pPr>
            <a:r>
              <a:rPr lang="en-US" altLang="en-US" sz="2400"/>
              <a:t>WHAT YOU NEED TO KNOW!  </a:t>
            </a:r>
          </a:p>
          <a:p>
            <a:pPr eaLnBrk="1" hangingPunct="1">
              <a:lnSpc>
                <a:spcPct val="80000"/>
              </a:lnSpc>
            </a:pPr>
            <a:endParaRPr lang="en-US" altLang="en-US" sz="2400"/>
          </a:p>
          <a:p>
            <a:pPr>
              <a:lnSpc>
                <a:spcPct val="80000"/>
              </a:lnSpc>
            </a:pPr>
            <a:r>
              <a:rPr lang="en-US" altLang="en-US" sz="2000">
                <a:latin typeface="Cooper Black"/>
              </a:rPr>
              <a:t>Ms.  Karaki, School Counselor </a:t>
            </a:r>
            <a:endParaRPr lang="en-US" altLang="en-US" sz="2000">
              <a:latin typeface="Cooper Black" panose="0208090404030B020404" pitchFamily="18" charset="0"/>
            </a:endParaRPr>
          </a:p>
          <a:p>
            <a:pPr eaLnBrk="1" hangingPunct="1">
              <a:lnSpc>
                <a:spcPct val="80000"/>
              </a:lnSpc>
            </a:pPr>
            <a:r>
              <a:rPr lang="en-US" altLang="en-US" sz="2000"/>
              <a:t>Counsels Drama, Dance, Creative Writing, Tech, Visual Arts</a:t>
            </a:r>
            <a:endParaRPr lang="en-US" altLang="en-US" sz="2000">
              <a:cs typeface="Calibri"/>
            </a:endParaRPr>
          </a:p>
          <a:p>
            <a:pPr eaLnBrk="1" hangingPunct="1">
              <a:lnSpc>
                <a:spcPct val="80000"/>
              </a:lnSpc>
            </a:pPr>
            <a:endParaRPr lang="en-US" altLang="en-US" sz="2000"/>
          </a:p>
          <a:p>
            <a:pPr eaLnBrk="1" hangingPunct="1">
              <a:lnSpc>
                <a:spcPct val="80000"/>
              </a:lnSpc>
            </a:pPr>
            <a:r>
              <a:rPr lang="en-US" altLang="en-US" sz="2000">
                <a:latin typeface="Cooper Black"/>
              </a:rPr>
              <a:t>Mr. Arrington, School Counselor</a:t>
            </a:r>
          </a:p>
          <a:p>
            <a:pPr eaLnBrk="1" hangingPunct="1">
              <a:lnSpc>
                <a:spcPct val="80000"/>
              </a:lnSpc>
            </a:pPr>
            <a:r>
              <a:rPr lang="en-US" altLang="en-US" sz="2000"/>
              <a:t>Counsels Band, Orchestra and Vocal</a:t>
            </a:r>
            <a:endParaRPr lang="en-US" altLang="en-US" sz="2000">
              <a:cs typeface="Calibri"/>
            </a:endParaRPr>
          </a:p>
        </p:txBody>
      </p:sp>
      <p:pic>
        <p:nvPicPr>
          <p:cNvPr id="57351" name="MSj04310540000[1].wav">
            <a:hlinkClick r:id="" action="ppaction://media"/>
            <a:extLst>
              <a:ext uri="{FF2B5EF4-FFF2-40B4-BE49-F238E27FC236}">
                <a16:creationId xmlns:a16="http://schemas.microsoft.com/office/drawing/2014/main" id="{1AC3B956-0101-44E9-AC11-9DA6160D7890}"/>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8" descr="MCj04107870000[1]">
            <a:extLst>
              <a:ext uri="{FF2B5EF4-FFF2-40B4-BE49-F238E27FC236}">
                <a16:creationId xmlns:a16="http://schemas.microsoft.com/office/drawing/2014/main" id="{B41070FC-886E-4DB8-98D2-495856C4A7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82" y="200679"/>
            <a:ext cx="1905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57346"/>
                                        </p:tgtEl>
                                      </p:cBhvr>
                                    </p:animEffect>
                                    <p:animScale>
                                      <p:cBhvr>
                                        <p:cTn id="7" dur="250" autoRev="1" fill="hold"/>
                                        <p:tgtEl>
                                          <p:spTgt spid="57346"/>
                                        </p:tgtEl>
                                      </p:cBhvr>
                                      <p:by x="105000" y="105000"/>
                                    </p:animScale>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2171" fill="hold"/>
                                        <p:tgtEl>
                                          <p:spTgt spid="573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7351"/>
                </p:tgtEl>
              </p:cMediaNode>
            </p:audio>
          </p:childTnLst>
        </p:cTn>
      </p:par>
    </p:tnLst>
    <p:bldLst>
      <p:bldP spid="5734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D06C285-C719-4A2A-8517-C6B9BA4D1E8A}"/>
              </a:ext>
            </a:extLst>
          </p:cNvPr>
          <p:cNvSpPr>
            <a:spLocks noGrp="1" noChangeArrowheads="1"/>
          </p:cNvSpPr>
          <p:nvPr>
            <p:ph type="title"/>
          </p:nvPr>
        </p:nvSpPr>
        <p:spPr>
          <a:xfrm>
            <a:off x="457200" y="609601"/>
            <a:ext cx="7772400" cy="662891"/>
          </a:xfrm>
        </p:spPr>
        <p:txBody>
          <a:bodyPr>
            <a:normAutofit fontScale="90000"/>
          </a:bodyPr>
          <a:lstStyle/>
          <a:p>
            <a:pPr eaLnBrk="1" hangingPunct="1"/>
            <a:r>
              <a:rPr lang="en-US" altLang="en-US" sz="4000">
                <a:latin typeface="Cooper Black" panose="0208090404030B020404" pitchFamily="18" charset="0"/>
              </a:rPr>
              <a:t>SUBJECT AREA REQUIREMENTS</a:t>
            </a:r>
          </a:p>
        </p:txBody>
      </p:sp>
      <p:sp>
        <p:nvSpPr>
          <p:cNvPr id="59395" name="Rectangle 3">
            <a:extLst>
              <a:ext uri="{FF2B5EF4-FFF2-40B4-BE49-F238E27FC236}">
                <a16:creationId xmlns:a16="http://schemas.microsoft.com/office/drawing/2014/main" id="{1141E160-1E17-4FF4-AB2B-6BDB1CAF927F}"/>
              </a:ext>
            </a:extLst>
          </p:cNvPr>
          <p:cNvSpPr>
            <a:spLocks noGrp="1" noChangeArrowheads="1"/>
          </p:cNvSpPr>
          <p:nvPr>
            <p:ph sz="half" idx="1"/>
          </p:nvPr>
        </p:nvSpPr>
        <p:spPr>
          <a:xfrm>
            <a:off x="228600" y="2259105"/>
            <a:ext cx="8382000" cy="3836895"/>
          </a:xfrm>
        </p:spPr>
        <p:txBody>
          <a:bodyPr>
            <a:normAutofit fontScale="85000" lnSpcReduction="20000"/>
          </a:bodyPr>
          <a:lstStyle/>
          <a:p>
            <a:pPr eaLnBrk="1" hangingPunct="1"/>
            <a:r>
              <a:rPr lang="en-US" altLang="en-US" sz="3200"/>
              <a:t>LANGUAGE ARTS -  4 CREDITS</a:t>
            </a:r>
          </a:p>
          <a:p>
            <a:pPr eaLnBrk="1" hangingPunct="1"/>
            <a:r>
              <a:rPr lang="en-US" altLang="en-US" sz="3200"/>
              <a:t>MATHEMATICS – 4 CREDITS (Alg.I/Geo)</a:t>
            </a:r>
          </a:p>
          <a:p>
            <a:pPr eaLnBrk="1" hangingPunct="1"/>
            <a:r>
              <a:rPr lang="en-US" altLang="en-US" sz="3200"/>
              <a:t>SCIENCE – 3 CREDITS (Biology, 2 Rigor)</a:t>
            </a:r>
          </a:p>
          <a:p>
            <a:pPr eaLnBrk="1" hangingPunct="1"/>
            <a:r>
              <a:rPr lang="en-US" altLang="en-US" sz="3200"/>
              <a:t>SOCIAL STUDIES – 3 CREDITS</a:t>
            </a:r>
          </a:p>
          <a:p>
            <a:pPr eaLnBrk="1" hangingPunct="1">
              <a:buFontTx/>
              <a:buNone/>
            </a:pPr>
            <a:r>
              <a:rPr lang="en-US" altLang="en-US" sz="3200"/>
              <a:t>		WORLD HISTORY – 1</a:t>
            </a:r>
          </a:p>
          <a:p>
            <a:pPr eaLnBrk="1" hangingPunct="1">
              <a:buFontTx/>
              <a:buNone/>
            </a:pPr>
            <a:r>
              <a:rPr lang="en-US" altLang="en-US" sz="3200"/>
              <a:t>	  	AMERICAN HISTORY – 1</a:t>
            </a:r>
          </a:p>
          <a:p>
            <a:pPr eaLnBrk="1" hangingPunct="1">
              <a:buFontTx/>
              <a:buNone/>
            </a:pPr>
            <a:r>
              <a:rPr lang="en-US" altLang="en-US" sz="3200"/>
              <a:t>		AMERICAN GOV’T – .5</a:t>
            </a:r>
          </a:p>
          <a:p>
            <a:pPr eaLnBrk="1" hangingPunct="1">
              <a:buFontTx/>
              <a:buNone/>
            </a:pPr>
            <a:r>
              <a:rPr lang="en-US" altLang="en-US" sz="3200"/>
              <a:t>		ECONOMICS - .5</a:t>
            </a:r>
          </a:p>
        </p:txBody>
      </p:sp>
    </p:spTree>
  </p:cSld>
  <p:clrMapOvr>
    <a:masterClrMapping/>
  </p:clrMapOvr>
  <mc:AlternateContent xmlns:mc="http://schemas.openxmlformats.org/markup-compatibility/2006">
    <mc:Choice xmlns:p14="http://schemas.microsoft.com/office/powerpoint/2010/main" Requires="p14">
      <p:transition p14:dur="0">
        <p:sndAc>
          <p:stSnd>
            <p:snd r:embed="rId3" name="drumroll.wav"/>
          </p:stSnd>
        </p:sndAc>
      </p:transition>
    </mc:Choice>
    <mc:Fallback>
      <p:transition>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dissolve">
                                      <p:cBhvr>
                                        <p:cTn id="12" dur="500"/>
                                        <p:tgtEl>
                                          <p:spTgt spid="59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dissolve">
                                      <p:cBhvr>
                                        <p:cTn id="17" dur="500"/>
                                        <p:tgtEl>
                                          <p:spTgt spid="593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dissolve">
                                      <p:cBhvr>
                                        <p:cTn id="22" dur="500"/>
                                        <p:tgtEl>
                                          <p:spTgt spid="593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dissolve">
                                      <p:cBhvr>
                                        <p:cTn id="27" dur="500"/>
                                        <p:tgtEl>
                                          <p:spTgt spid="593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dissolve">
                                      <p:cBhvr>
                                        <p:cTn id="32" dur="500"/>
                                        <p:tgtEl>
                                          <p:spTgt spid="593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Effect transition="in" filter="dissolve">
                                      <p:cBhvr>
                                        <p:cTn id="37" dur="500"/>
                                        <p:tgtEl>
                                          <p:spTgt spid="5939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9395">
                                            <p:txEl>
                                              <p:pRg st="6" end="6"/>
                                            </p:txEl>
                                          </p:spTgt>
                                        </p:tgtEl>
                                        <p:attrNameLst>
                                          <p:attrName>style.visibility</p:attrName>
                                        </p:attrNameLst>
                                      </p:cBhvr>
                                      <p:to>
                                        <p:strVal val="visible"/>
                                      </p:to>
                                    </p:set>
                                    <p:animEffect transition="in" filter="dissolve">
                                      <p:cBhvr>
                                        <p:cTn id="42" dur="500"/>
                                        <p:tgtEl>
                                          <p:spTgt spid="5939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9395">
                                            <p:txEl>
                                              <p:pRg st="7" end="7"/>
                                            </p:txEl>
                                          </p:spTgt>
                                        </p:tgtEl>
                                        <p:attrNameLst>
                                          <p:attrName>style.visibility</p:attrName>
                                        </p:attrNameLst>
                                      </p:cBhvr>
                                      <p:to>
                                        <p:strVal val="visible"/>
                                      </p:to>
                                    </p:set>
                                    <p:animEffect transition="in" filter="dissolve">
                                      <p:cBhvr>
                                        <p:cTn id="47" dur="500"/>
                                        <p:tgtEl>
                                          <p:spTgt spid="59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7876874-7064-46A3-B3DF-4F883DAA90FE}"/>
              </a:ext>
            </a:extLst>
          </p:cNvPr>
          <p:cNvSpPr>
            <a:spLocks noGrp="1" noChangeArrowheads="1"/>
          </p:cNvSpPr>
          <p:nvPr>
            <p:ph type="title" idx="4294967295"/>
          </p:nvPr>
        </p:nvSpPr>
        <p:spPr>
          <a:xfrm>
            <a:off x="0" y="274638"/>
            <a:ext cx="8229600" cy="1143000"/>
          </a:xfrm>
        </p:spPr>
        <p:txBody>
          <a:bodyPr/>
          <a:lstStyle/>
          <a:p>
            <a:pPr eaLnBrk="1" hangingPunct="1"/>
            <a:r>
              <a:rPr lang="en-US" altLang="en-US" sz="3600">
                <a:latin typeface="Cooper Black" panose="0208090404030B020404" pitchFamily="18" charset="0"/>
              </a:rPr>
              <a:t>SUBJECT AREA </a:t>
            </a:r>
            <a:br>
              <a:rPr lang="en-US" altLang="en-US" sz="3600">
                <a:latin typeface="Cooper Black" panose="0208090404030B020404" pitchFamily="18" charset="0"/>
              </a:rPr>
            </a:br>
            <a:r>
              <a:rPr lang="en-US" altLang="en-US" sz="3600">
                <a:latin typeface="Cooper Black" panose="0208090404030B020404" pitchFamily="18" charset="0"/>
              </a:rPr>
              <a:t> REQUIREMENTS CONTINUED</a:t>
            </a:r>
            <a:r>
              <a:rPr lang="en-US" altLang="en-US" sz="4000"/>
              <a:t>	</a:t>
            </a:r>
          </a:p>
        </p:txBody>
      </p:sp>
      <p:sp>
        <p:nvSpPr>
          <p:cNvPr id="53251" name="Rectangle 3">
            <a:extLst>
              <a:ext uri="{FF2B5EF4-FFF2-40B4-BE49-F238E27FC236}">
                <a16:creationId xmlns:a16="http://schemas.microsoft.com/office/drawing/2014/main" id="{089603E9-626F-4AE6-9978-0908ECEE20A1}"/>
              </a:ext>
            </a:extLst>
          </p:cNvPr>
          <p:cNvSpPr>
            <a:spLocks noGrp="1" noChangeArrowheads="1"/>
          </p:cNvSpPr>
          <p:nvPr>
            <p:ph type="body" sz="half" idx="4294967295"/>
          </p:nvPr>
        </p:nvSpPr>
        <p:spPr>
          <a:xfrm>
            <a:off x="838200" y="1600200"/>
            <a:ext cx="8305800" cy="4495800"/>
          </a:xfrm>
        </p:spPr>
        <p:txBody>
          <a:bodyPr/>
          <a:lstStyle/>
          <a:p>
            <a:pPr>
              <a:lnSpc>
                <a:spcPct val="80000"/>
              </a:lnSpc>
            </a:pPr>
            <a:r>
              <a:rPr lang="en-US" altLang="en-US"/>
              <a:t> Physical Education - HOPE - 1</a:t>
            </a:r>
          </a:p>
          <a:p>
            <a:pPr>
              <a:lnSpc>
                <a:spcPct val="80000"/>
              </a:lnSpc>
            </a:pPr>
            <a:r>
              <a:rPr lang="en-US" altLang="en-US"/>
              <a:t> World Languages/Elective– 2</a:t>
            </a:r>
            <a:endParaRPr lang="en-US" altLang="en-US">
              <a:cs typeface="Calibri"/>
            </a:endParaRPr>
          </a:p>
          <a:p>
            <a:pPr eaLnBrk="1" hangingPunct="1">
              <a:lnSpc>
                <a:spcPct val="80000"/>
              </a:lnSpc>
            </a:pPr>
            <a:r>
              <a:rPr lang="en-US" altLang="en-US"/>
              <a:t>Pass FSA Reading Test</a:t>
            </a:r>
            <a:endParaRPr lang="en-US" altLang="en-US">
              <a:cs typeface="Calibri"/>
            </a:endParaRPr>
          </a:p>
          <a:p>
            <a:pPr eaLnBrk="1" hangingPunct="1">
              <a:lnSpc>
                <a:spcPct val="80000"/>
              </a:lnSpc>
            </a:pPr>
            <a:r>
              <a:rPr lang="en-US" altLang="en-US"/>
              <a:t>Pass Algebra I End of Course Exam</a:t>
            </a:r>
            <a:endParaRPr lang="en-US" altLang="en-US">
              <a:cs typeface="Calibri"/>
            </a:endParaRPr>
          </a:p>
          <a:p>
            <a:pPr eaLnBrk="1" hangingPunct="1">
              <a:lnSpc>
                <a:spcPct val="80000"/>
              </a:lnSpc>
            </a:pPr>
            <a:r>
              <a:rPr lang="en-US" altLang="en-US"/>
              <a:t>Pass one ONLINE class</a:t>
            </a:r>
            <a:endParaRPr lang="en-US" altLang="en-US">
              <a:cs typeface="Calibri"/>
            </a:endParaRPr>
          </a:p>
          <a:p>
            <a:pPr>
              <a:lnSpc>
                <a:spcPct val="80000"/>
              </a:lnSpc>
            </a:pPr>
            <a:r>
              <a:rPr lang="en-US" altLang="en-US"/>
              <a:t>24 TOTAL CREDITS FOR GRADUATION, MOST OCSA STUDENTS EARN 28 CREDITS</a:t>
            </a:r>
          </a:p>
          <a:p>
            <a:pPr eaLnBrk="1" hangingPunct="1">
              <a:lnSpc>
                <a:spcPct val="80000"/>
              </a:lnSpc>
              <a:buFontTx/>
              <a:buNone/>
            </a:pPr>
            <a:endParaRPr lang="en-US" altLang="en-US"/>
          </a:p>
          <a:p>
            <a:pPr eaLnBrk="1" hangingPunct="1">
              <a:lnSpc>
                <a:spcPct val="80000"/>
              </a:lnSpc>
            </a:pPr>
            <a:endParaRPr lang="en-US" altLang="en-US"/>
          </a:p>
          <a:p>
            <a:pPr eaLnBrk="1" hangingPunct="1">
              <a:lnSpc>
                <a:spcPct val="80000"/>
              </a:lnSpc>
              <a:buFontTx/>
              <a:buNone/>
            </a:pPr>
            <a:r>
              <a:rPr lang="en-US" altLang="en-US" sz="800"/>
              <a:t>		</a:t>
            </a:r>
            <a:endParaRPr lang="en-US" altLang="en-US" sz="800">
              <a:cs typeface="Calibri"/>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61442"/>
                                        </p:tgtEl>
                                      </p:cBhvr>
                                    </p:animEffect>
                                    <p:animScale>
                                      <p:cBhvr>
                                        <p:cTn id="7" dur="250" autoRev="1" fill="hold"/>
                                        <p:tgtEl>
                                          <p:spTgt spid="614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B51DEE5-C78C-45D2-8C17-C7DE7092EFFF}"/>
              </a:ext>
            </a:extLst>
          </p:cNvPr>
          <p:cNvSpPr>
            <a:spLocks noGrp="1" noChangeArrowheads="1"/>
          </p:cNvSpPr>
          <p:nvPr>
            <p:ph type="title" idx="4294967295"/>
          </p:nvPr>
        </p:nvSpPr>
        <p:spPr>
          <a:xfrm>
            <a:off x="0" y="274638"/>
            <a:ext cx="8229600" cy="1143000"/>
          </a:xfrm>
        </p:spPr>
        <p:txBody>
          <a:bodyPr/>
          <a:lstStyle/>
          <a:p>
            <a:pPr eaLnBrk="1" hangingPunct="1"/>
            <a:r>
              <a:rPr lang="en-US" altLang="en-US" sz="5400">
                <a:latin typeface="Albertus Extra Bold" pitchFamily="34" charset="0"/>
              </a:rPr>
              <a:t>Grade Point Average</a:t>
            </a:r>
          </a:p>
        </p:txBody>
      </p:sp>
      <p:sp>
        <p:nvSpPr>
          <p:cNvPr id="55299" name="Rectangle 3">
            <a:extLst>
              <a:ext uri="{FF2B5EF4-FFF2-40B4-BE49-F238E27FC236}">
                <a16:creationId xmlns:a16="http://schemas.microsoft.com/office/drawing/2014/main" id="{26E4847D-A8A4-4B8B-8833-D5A45B98757B}"/>
              </a:ext>
            </a:extLst>
          </p:cNvPr>
          <p:cNvSpPr>
            <a:spLocks noGrp="1" noChangeArrowheads="1"/>
          </p:cNvSpPr>
          <p:nvPr>
            <p:ph type="body" sz="half" idx="4294967295"/>
          </p:nvPr>
        </p:nvSpPr>
        <p:spPr>
          <a:xfrm>
            <a:off x="0" y="1600200"/>
            <a:ext cx="4495800" cy="4525963"/>
          </a:xfrm>
        </p:spPr>
        <p:txBody>
          <a:bodyPr/>
          <a:lstStyle/>
          <a:p>
            <a:pPr eaLnBrk="1" hangingPunct="1">
              <a:buFont typeface="Wingdings" panose="05000000000000000000" pitchFamily="2" charset="2"/>
              <a:buChar char="v"/>
            </a:pPr>
            <a:r>
              <a:rPr lang="en-US" altLang="en-US" sz="3600"/>
              <a:t>Weighted GPA</a:t>
            </a:r>
          </a:p>
          <a:p>
            <a:pPr eaLnBrk="1" hangingPunct="1">
              <a:buFont typeface="Wingdings" panose="05000000000000000000" pitchFamily="2" charset="2"/>
              <a:buNone/>
            </a:pPr>
            <a:r>
              <a:rPr lang="en-US" altLang="en-US" sz="4400"/>
              <a:t>  </a:t>
            </a:r>
            <a:r>
              <a:rPr lang="en-US" altLang="en-US"/>
              <a:t>Grade=Quality Pts. </a:t>
            </a:r>
          </a:p>
          <a:p>
            <a:pPr eaLnBrk="1" hangingPunct="1">
              <a:buFont typeface="Wingdings" panose="05000000000000000000" pitchFamily="2" charset="2"/>
              <a:buNone/>
            </a:pPr>
            <a:r>
              <a:rPr lang="en-US" altLang="en-US"/>
              <a:t>AP &amp; D E        Honors</a:t>
            </a:r>
          </a:p>
          <a:p>
            <a:pPr eaLnBrk="1" hangingPunct="1">
              <a:buFont typeface="Wingdings" panose="05000000000000000000" pitchFamily="2" charset="2"/>
              <a:buNone/>
            </a:pPr>
            <a:r>
              <a:rPr lang="en-US" altLang="en-US"/>
              <a:t>Classes</a:t>
            </a:r>
          </a:p>
          <a:p>
            <a:pPr eaLnBrk="1" hangingPunct="1"/>
            <a:r>
              <a:rPr lang="en-US" altLang="en-US"/>
              <a:t>A = 5.0		4.5</a:t>
            </a:r>
          </a:p>
          <a:p>
            <a:pPr eaLnBrk="1" hangingPunct="1"/>
            <a:r>
              <a:rPr lang="en-US" altLang="en-US"/>
              <a:t>B = 4.0		3.5</a:t>
            </a:r>
          </a:p>
          <a:p>
            <a:pPr eaLnBrk="1" hangingPunct="1"/>
            <a:r>
              <a:rPr lang="en-US" altLang="en-US"/>
              <a:t>C = 3.0		2.5</a:t>
            </a:r>
          </a:p>
          <a:p>
            <a:pPr eaLnBrk="1" hangingPunct="1">
              <a:buFont typeface="Wingdings" panose="05000000000000000000" pitchFamily="2" charset="2"/>
              <a:buChar char="v"/>
            </a:pPr>
            <a:endParaRPr lang="en-US" altLang="en-US"/>
          </a:p>
          <a:p>
            <a:pPr eaLnBrk="1" hangingPunct="1">
              <a:buFontTx/>
              <a:buNone/>
            </a:pPr>
            <a:endParaRPr lang="en-US" altLang="en-US"/>
          </a:p>
        </p:txBody>
      </p:sp>
      <p:sp>
        <p:nvSpPr>
          <p:cNvPr id="55300" name="Rectangle 4">
            <a:extLst>
              <a:ext uri="{FF2B5EF4-FFF2-40B4-BE49-F238E27FC236}">
                <a16:creationId xmlns:a16="http://schemas.microsoft.com/office/drawing/2014/main" id="{A7D8751E-2EB6-4C4A-9D08-4B9759917135}"/>
              </a:ext>
            </a:extLst>
          </p:cNvPr>
          <p:cNvSpPr>
            <a:spLocks noGrp="1" noChangeArrowheads="1"/>
          </p:cNvSpPr>
          <p:nvPr>
            <p:ph type="body" sz="half" idx="4294967295"/>
          </p:nvPr>
        </p:nvSpPr>
        <p:spPr>
          <a:xfrm>
            <a:off x="4114800" y="1600200"/>
            <a:ext cx="5029200" cy="4525963"/>
          </a:xfrm>
        </p:spPr>
        <p:txBody>
          <a:bodyPr/>
          <a:lstStyle/>
          <a:p>
            <a:pPr eaLnBrk="1" hangingPunct="1"/>
            <a:r>
              <a:rPr lang="en-US" altLang="en-US" sz="3600">
                <a:solidFill>
                  <a:srgbClr val="CC3399"/>
                </a:solidFill>
              </a:rPr>
              <a:t>Unweighted GPA</a:t>
            </a:r>
          </a:p>
          <a:p>
            <a:pPr eaLnBrk="1" hangingPunct="1">
              <a:buFontTx/>
              <a:buNone/>
            </a:pPr>
            <a:r>
              <a:rPr lang="en-US" altLang="en-US" sz="3600">
                <a:solidFill>
                  <a:srgbClr val="CC3399"/>
                </a:solidFill>
              </a:rPr>
              <a:t>  </a:t>
            </a:r>
            <a:r>
              <a:rPr lang="en-US" altLang="en-US">
                <a:solidFill>
                  <a:srgbClr val="CC3399"/>
                </a:solidFill>
              </a:rPr>
              <a:t>Grade=Quality Pts.</a:t>
            </a:r>
          </a:p>
          <a:p>
            <a:pPr eaLnBrk="1" hangingPunct="1"/>
            <a:r>
              <a:rPr lang="en-US" altLang="en-US">
                <a:solidFill>
                  <a:srgbClr val="CC3399"/>
                </a:solidFill>
              </a:rPr>
              <a:t>A = 4.0</a:t>
            </a:r>
          </a:p>
          <a:p>
            <a:pPr eaLnBrk="1" hangingPunct="1"/>
            <a:r>
              <a:rPr lang="en-US" altLang="en-US">
                <a:solidFill>
                  <a:srgbClr val="CC3399"/>
                </a:solidFill>
              </a:rPr>
              <a:t>B = 3.0</a:t>
            </a:r>
          </a:p>
          <a:p>
            <a:pPr eaLnBrk="1" hangingPunct="1"/>
            <a:r>
              <a:rPr lang="en-US" altLang="en-US">
                <a:solidFill>
                  <a:srgbClr val="CC3399"/>
                </a:solidFill>
              </a:rPr>
              <a:t>C = 2.0</a:t>
            </a:r>
          </a:p>
          <a:p>
            <a:pPr eaLnBrk="1" hangingPunct="1"/>
            <a:r>
              <a:rPr lang="en-US" altLang="en-US">
                <a:solidFill>
                  <a:srgbClr val="CC3399"/>
                </a:solidFill>
              </a:rPr>
              <a:t>D = 1.0 </a:t>
            </a:r>
          </a:p>
          <a:p>
            <a:pPr eaLnBrk="1" hangingPunct="1"/>
            <a:r>
              <a:rPr lang="en-US" altLang="en-US">
                <a:solidFill>
                  <a:srgbClr val="CC3399"/>
                </a:solidFill>
              </a:rPr>
              <a:t>F = 0.0</a:t>
            </a:r>
          </a:p>
        </p:txBody>
      </p:sp>
    </p:spTree>
  </p:cSld>
  <p:clrMapOvr>
    <a:masterClrMapping/>
  </p:clrMapOvr>
  <mc:AlternateContent xmlns:mc="http://schemas.openxmlformats.org/markup-compatibility/2006">
    <mc:Choice xmlns:p14="http://schemas.microsoft.com/office/powerpoint/2010/main" Requires="p14">
      <p:transition p14:dur="0">
        <p:sndAc>
          <p:stSnd>
            <p:snd r:embed="rId3" name="wind.wav"/>
          </p:stSnd>
        </p:sndAc>
      </p:transition>
    </mc:Choice>
    <mc:Fallback>
      <p:transition>
        <p:sndAc>
          <p:stSnd>
            <p:snd r:embed="rId3" name="wind.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5F25D90-18BE-447A-96D4-CA5533179D30}"/>
              </a:ext>
            </a:extLst>
          </p:cNvPr>
          <p:cNvSpPr>
            <a:spLocks noGrp="1" noChangeArrowheads="1"/>
          </p:cNvSpPr>
          <p:nvPr>
            <p:ph type="title" idx="4294967295"/>
          </p:nvPr>
        </p:nvSpPr>
        <p:spPr>
          <a:xfrm>
            <a:off x="1219200" y="762000"/>
            <a:ext cx="7924800" cy="1143000"/>
          </a:xfrm>
        </p:spPr>
        <p:txBody>
          <a:bodyPr/>
          <a:lstStyle/>
          <a:p>
            <a:pPr eaLnBrk="1" hangingPunct="1"/>
            <a:r>
              <a:rPr lang="en-US" altLang="en-US"/>
              <a:t>Attendance</a:t>
            </a:r>
          </a:p>
        </p:txBody>
      </p:sp>
      <p:sp>
        <p:nvSpPr>
          <p:cNvPr id="57347" name="Text Placeholder 2">
            <a:extLst>
              <a:ext uri="{FF2B5EF4-FFF2-40B4-BE49-F238E27FC236}">
                <a16:creationId xmlns:a16="http://schemas.microsoft.com/office/drawing/2014/main" id="{46C46C67-2BA4-4DBB-8468-AE0CAF10A866}"/>
              </a:ext>
            </a:extLst>
          </p:cNvPr>
          <p:cNvSpPr>
            <a:spLocks noGrp="1" noChangeArrowheads="1"/>
          </p:cNvSpPr>
          <p:nvPr>
            <p:ph type="body" sz="half" idx="4294967295"/>
          </p:nvPr>
        </p:nvSpPr>
        <p:spPr>
          <a:xfrm>
            <a:off x="0" y="1981200"/>
            <a:ext cx="3770313" cy="4343400"/>
          </a:xfrm>
        </p:spPr>
        <p:txBody>
          <a:bodyPr/>
          <a:lstStyle/>
          <a:p>
            <a:pPr eaLnBrk="1" hangingPunct="1">
              <a:lnSpc>
                <a:spcPct val="90000"/>
              </a:lnSpc>
            </a:pPr>
            <a:r>
              <a:rPr lang="en-US" altLang="en-US" sz="2800"/>
              <a:t>Attendance is critical, even with Digital Classes.</a:t>
            </a:r>
          </a:p>
          <a:p>
            <a:pPr eaLnBrk="1" hangingPunct="1">
              <a:lnSpc>
                <a:spcPct val="90000"/>
              </a:lnSpc>
            </a:pPr>
            <a:r>
              <a:rPr lang="en-US" altLang="en-US" sz="2800"/>
              <a:t>95% daily attendance</a:t>
            </a:r>
          </a:p>
          <a:p>
            <a:pPr eaLnBrk="1" hangingPunct="1">
              <a:lnSpc>
                <a:spcPct val="90000"/>
              </a:lnSpc>
            </a:pPr>
            <a:r>
              <a:rPr lang="en-US" altLang="en-US" sz="2800"/>
              <a:t>No credits/no graduation</a:t>
            </a:r>
          </a:p>
          <a:p>
            <a:pPr eaLnBrk="1" hangingPunct="1">
              <a:lnSpc>
                <a:spcPct val="90000"/>
              </a:lnSpc>
            </a:pPr>
            <a:r>
              <a:rPr lang="en-US" altLang="en-US" sz="2800"/>
              <a:t>Unexcused absences/make up work</a:t>
            </a:r>
          </a:p>
          <a:p>
            <a:pPr eaLnBrk="1" hangingPunct="1">
              <a:lnSpc>
                <a:spcPct val="90000"/>
              </a:lnSpc>
            </a:pPr>
            <a:r>
              <a:rPr lang="en-US" altLang="en-US" sz="2800"/>
              <a:t>Tardies</a:t>
            </a:r>
          </a:p>
        </p:txBody>
      </p:sp>
      <p:graphicFrame>
        <p:nvGraphicFramePr>
          <p:cNvPr id="57348" name="Object 2">
            <a:extLst>
              <a:ext uri="{FF2B5EF4-FFF2-40B4-BE49-F238E27FC236}">
                <a16:creationId xmlns:a16="http://schemas.microsoft.com/office/drawing/2014/main" id="{FDE07C3D-1394-40C9-B4C6-FCC6B1307A2E}"/>
              </a:ext>
            </a:extLst>
          </p:cNvPr>
          <p:cNvGraphicFramePr>
            <a:graphicFrameLocks noChangeAspect="1"/>
          </p:cNvGraphicFramePr>
          <p:nvPr/>
        </p:nvGraphicFramePr>
        <p:xfrm>
          <a:off x="5029200" y="1949450"/>
          <a:ext cx="3792538" cy="4908550"/>
        </p:xfrm>
        <a:graphic>
          <a:graphicData uri="http://schemas.openxmlformats.org/presentationml/2006/ole">
            <mc:AlternateContent xmlns:mc="http://schemas.openxmlformats.org/markup-compatibility/2006">
              <mc:Choice xmlns:v="urn:schemas-microsoft-com:vml" Requires="v">
                <p:oleObj spid="_x0000_s95233" name="Acrobat Document" r:id="rId4" imgW="5830114" imgH="7542857" progId="AcroExch.Document.7">
                  <p:embed/>
                </p:oleObj>
              </mc:Choice>
              <mc:Fallback>
                <p:oleObj name="Acrobat Document" r:id="rId4" imgW="5830114" imgH="7542857"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49450"/>
                        <a:ext cx="3792538" cy="490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3490721"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3483577" cy="6856214"/>
          </a:xfrm>
          <a:prstGeom prst="rect">
            <a:avLst/>
          </a:prstGeom>
        </p:spPr>
      </p:pic>
      <p:sp>
        <p:nvSpPr>
          <p:cNvPr id="59394" name="Title 1">
            <a:extLst>
              <a:ext uri="{FF2B5EF4-FFF2-40B4-BE49-F238E27FC236}">
                <a16:creationId xmlns:a16="http://schemas.microsoft.com/office/drawing/2014/main" id="{33ACD1A9-DFBF-407E-88B9-43E716057761}"/>
              </a:ext>
            </a:extLst>
          </p:cNvPr>
          <p:cNvSpPr>
            <a:spLocks noGrp="1" noChangeArrowheads="1"/>
          </p:cNvSpPr>
          <p:nvPr>
            <p:ph type="title"/>
          </p:nvPr>
        </p:nvSpPr>
        <p:spPr>
          <a:xfrm>
            <a:off x="514350" y="643466"/>
            <a:ext cx="2513648" cy="4995333"/>
          </a:xfrm>
        </p:spPr>
        <p:txBody>
          <a:bodyPr>
            <a:normAutofit/>
          </a:bodyPr>
          <a:lstStyle/>
          <a:p>
            <a:r>
              <a:rPr lang="en-US" altLang="en-US">
                <a:solidFill>
                  <a:srgbClr val="FFFFFF"/>
                </a:solidFill>
              </a:rPr>
              <a:t>A Glimpse Ahead</a:t>
            </a:r>
          </a:p>
        </p:txBody>
      </p:sp>
      <p:sp useBgFill="1">
        <p:nvSpPr>
          <p:cNvPr id="79" name="Rectangle 78">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8340" y="-2"/>
            <a:ext cx="5653278"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397" name="Content Placeholder 2">
            <a:extLst>
              <a:ext uri="{FF2B5EF4-FFF2-40B4-BE49-F238E27FC236}">
                <a16:creationId xmlns:a16="http://schemas.microsoft.com/office/drawing/2014/main" id="{E32E755D-F250-42E6-89C3-07F312DD684D}"/>
              </a:ext>
            </a:extLst>
          </p:cNvPr>
          <p:cNvGraphicFramePr>
            <a:graphicFrameLocks noGrp="1"/>
          </p:cNvGraphicFramePr>
          <p:nvPr>
            <p:ph idx="1"/>
            <p:extLst>
              <p:ext uri="{D42A27DB-BD31-4B8C-83A1-F6EECF244321}">
                <p14:modId xmlns:p14="http://schemas.microsoft.com/office/powerpoint/2010/main" val="2178060725"/>
              </p:ext>
            </p:extLst>
          </p:nvPr>
        </p:nvGraphicFramePr>
        <p:xfrm>
          <a:off x="4100631" y="804671"/>
          <a:ext cx="4414719"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a:blip r:embed="rId4"/>
          <a:stretch/>
        </a:blipFill>
        <a:effectLst/>
      </p:bgPr>
    </p:bg>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63490" name="Rectangle 2">
            <a:extLst>
              <a:ext uri="{FF2B5EF4-FFF2-40B4-BE49-F238E27FC236}">
                <a16:creationId xmlns:a16="http://schemas.microsoft.com/office/drawing/2014/main" id="{863191C0-E213-401A-9644-26B5502B17FA}"/>
              </a:ext>
            </a:extLst>
          </p:cNvPr>
          <p:cNvSpPr>
            <a:spLocks noGrp="1" noChangeArrowheads="1"/>
          </p:cNvSpPr>
          <p:nvPr>
            <p:ph type="title" idx="4294967295"/>
          </p:nvPr>
        </p:nvSpPr>
        <p:spPr>
          <a:xfrm>
            <a:off x="514350" y="609600"/>
            <a:ext cx="3914775" cy="1456267"/>
          </a:xfrm>
        </p:spPr>
        <p:txBody>
          <a:bodyPr vert="horz" lIns="91440" tIns="45720" rIns="91440" bIns="45720" rtlCol="0" anchor="ctr">
            <a:normAutofit/>
          </a:bodyPr>
          <a:lstStyle/>
          <a:p>
            <a:pPr>
              <a:lnSpc>
                <a:spcPct val="90000"/>
              </a:lnSpc>
            </a:pPr>
            <a:br>
              <a:rPr lang="en-US" altLang="en-US" sz="1400"/>
            </a:br>
            <a:br>
              <a:rPr lang="en-US" altLang="en-US" sz="1400"/>
            </a:br>
            <a:r>
              <a:rPr lang="en-US" altLang="en-US" sz="1400"/>
              <a:t> </a:t>
            </a:r>
            <a:br>
              <a:rPr lang="en-US" altLang="en-US" sz="1400"/>
            </a:br>
            <a:br>
              <a:rPr lang="en-US" altLang="en-US" sz="1400"/>
            </a:br>
            <a:br>
              <a:rPr lang="en-US" altLang="en-US" sz="1400"/>
            </a:br>
            <a:endParaRPr lang="en-US" altLang="en-US" sz="1400"/>
          </a:p>
        </p:txBody>
      </p:sp>
      <p:sp>
        <p:nvSpPr>
          <p:cNvPr id="63491" name="Rectangle 3">
            <a:extLst>
              <a:ext uri="{FF2B5EF4-FFF2-40B4-BE49-F238E27FC236}">
                <a16:creationId xmlns:a16="http://schemas.microsoft.com/office/drawing/2014/main" id="{806A51A4-E08F-46CD-A16C-E4EF6FCD5967}"/>
              </a:ext>
            </a:extLst>
          </p:cNvPr>
          <p:cNvSpPr>
            <a:spLocks noGrp="1" noChangeArrowheads="1"/>
          </p:cNvSpPr>
          <p:nvPr>
            <p:ph type="body" sz="half" idx="4294967295"/>
          </p:nvPr>
        </p:nvSpPr>
        <p:spPr>
          <a:xfrm>
            <a:off x="514350" y="2142067"/>
            <a:ext cx="3914775" cy="3649133"/>
          </a:xfrm>
        </p:spPr>
        <p:txBody>
          <a:bodyPr vert="horz" lIns="91440" tIns="45720" rIns="91440" bIns="45720" rtlCol="0" anchor="ctr">
            <a:normAutofit/>
          </a:bodyPr>
          <a:lstStyle/>
          <a:p>
            <a:pPr lvl="1"/>
            <a:endParaRPr lang="en-US" altLang="en-US" sz="2000">
              <a:cs typeface="Calibri"/>
            </a:endParaRPr>
          </a:p>
          <a:p>
            <a:r>
              <a:rPr lang="en-US" altLang="en-US" sz="2800"/>
              <a:t>-Work on your resumes!!!</a:t>
            </a:r>
            <a:endParaRPr lang="en-US" altLang="en-US" sz="2800">
              <a:cs typeface="Calibri"/>
            </a:endParaRPr>
          </a:p>
          <a:p>
            <a:r>
              <a:rPr lang="en-US" altLang="en-US" sz="2800"/>
              <a:t>-GPA</a:t>
            </a:r>
            <a:endParaRPr lang="en-US" altLang="en-US" sz="2800">
              <a:cs typeface="Calibri"/>
            </a:endParaRPr>
          </a:p>
          <a:p>
            <a:r>
              <a:rPr lang="en-US" altLang="en-US" sz="2800"/>
              <a:t>-Use </a:t>
            </a:r>
            <a:r>
              <a:rPr lang="en-US" altLang="en-US" sz="2800" err="1"/>
              <a:t>Xello</a:t>
            </a:r>
            <a:r>
              <a:rPr lang="en-US" altLang="en-US" sz="2800"/>
              <a:t> for college and career research.</a:t>
            </a:r>
            <a:endParaRPr lang="en-US" altLang="en-US" sz="2800">
              <a:cs typeface="Calibri"/>
            </a:endParaRPr>
          </a:p>
          <a:p>
            <a:endParaRPr lang="en-US" altLang="en-US"/>
          </a:p>
          <a:p>
            <a:endParaRPr lang="en-US" altLang="en-US"/>
          </a:p>
        </p:txBody>
      </p:sp>
      <p:pic>
        <p:nvPicPr>
          <p:cNvPr id="61444" name="Picture 11" descr="MPj04392540000[1]">
            <a:extLst>
              <a:ext uri="{FF2B5EF4-FFF2-40B4-BE49-F238E27FC236}">
                <a16:creationId xmlns:a16="http://schemas.microsoft.com/office/drawing/2014/main" id="{6200AFA7-EA21-40C4-85B4-1DB70B3B499C}"/>
              </a:ext>
            </a:extLst>
          </p:cNvPr>
          <p:cNvPicPr>
            <a:picLocks noGrp="1" noChangeAspect="1" noChangeArrowheads="1"/>
          </p:cNvPicPr>
          <p:nvPr>
            <p:ph sz="half" idx="4294967295"/>
          </p:nvPr>
        </p:nvPicPr>
        <p:blipFill rotWithShape="1">
          <a:blip r:embed="rId6">
            <a:extLst>
              <a:ext uri="{28A0092B-C50C-407E-A947-70E740481C1C}">
                <a14:useLocalDpi xmlns:a14="http://schemas.microsoft.com/office/drawing/2010/main" val="0"/>
              </a:ext>
            </a:extLst>
          </a:blip>
          <a:srcRect l="15763" r="14598"/>
          <a:stretch/>
        </p:blipFill>
        <p:spPr>
          <a:xfrm>
            <a:off x="5550074" y="1795544"/>
            <a:ext cx="3184351" cy="409397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346FE690-1DEC-4296-AF37-2C27E81AD22F}"/>
              </a:ext>
            </a:extLst>
          </p:cNvPr>
          <p:cNvSpPr txBox="1"/>
          <p:nvPr/>
        </p:nvSpPr>
        <p:spPr>
          <a:xfrm>
            <a:off x="618565" y="416859"/>
            <a:ext cx="5271247"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Black"/>
                <a:cs typeface="Arial"/>
              </a:rPr>
              <a:t>Mrs. Gill: Career &amp; College Counselor</a:t>
            </a:r>
          </a:p>
          <a:p>
            <a:pPr algn="l"/>
            <a:endParaRPr lang="en-US">
              <a:latin typeface="Arial"/>
              <a:cs typeface="Arial"/>
            </a:endParaRPr>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3490721"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3483577" cy="6856214"/>
          </a:xfrm>
          <a:prstGeom prst="rect">
            <a:avLst/>
          </a:prstGeom>
        </p:spPr>
      </p:pic>
      <p:sp>
        <p:nvSpPr>
          <p:cNvPr id="7170" name="Rectangle 2">
            <a:extLst>
              <a:ext uri="{FF2B5EF4-FFF2-40B4-BE49-F238E27FC236}">
                <a16:creationId xmlns:a16="http://schemas.microsoft.com/office/drawing/2014/main" id="{0AEC2A52-A572-4D19-B184-0B2877BDCBCD}"/>
              </a:ext>
            </a:extLst>
          </p:cNvPr>
          <p:cNvSpPr>
            <a:spLocks noGrp="1" noChangeArrowheads="1"/>
          </p:cNvSpPr>
          <p:nvPr>
            <p:ph type="title"/>
          </p:nvPr>
        </p:nvSpPr>
        <p:spPr>
          <a:xfrm>
            <a:off x="514350" y="643466"/>
            <a:ext cx="2513648" cy="4995333"/>
          </a:xfrm>
        </p:spPr>
        <p:txBody>
          <a:bodyPr>
            <a:normAutofit/>
          </a:bodyPr>
          <a:lstStyle/>
          <a:p>
            <a:pPr eaLnBrk="1" hangingPunct="1"/>
            <a:r>
              <a:rPr lang="en-US" altLang="en-US">
                <a:solidFill>
                  <a:srgbClr val="FFFFFF"/>
                </a:solidFill>
              </a:rPr>
              <a:t>Your Guidance Staff</a:t>
            </a:r>
          </a:p>
        </p:txBody>
      </p:sp>
      <p:sp useBgFill="1">
        <p:nvSpPr>
          <p:cNvPr id="79" name="Rectangle 78">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8340" y="-2"/>
            <a:ext cx="5653278"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173" name="Rectangle 3">
            <a:extLst>
              <a:ext uri="{FF2B5EF4-FFF2-40B4-BE49-F238E27FC236}">
                <a16:creationId xmlns:a16="http://schemas.microsoft.com/office/drawing/2014/main" id="{5A04D81C-3968-41CF-A573-740AD4F51639}"/>
              </a:ext>
            </a:extLst>
          </p:cNvPr>
          <p:cNvGraphicFramePr>
            <a:graphicFrameLocks noGrp="1"/>
          </p:cNvGraphicFramePr>
          <p:nvPr>
            <p:ph idx="1"/>
            <p:extLst>
              <p:ext uri="{D42A27DB-BD31-4B8C-83A1-F6EECF244321}">
                <p14:modId xmlns:p14="http://schemas.microsoft.com/office/powerpoint/2010/main" val="1157868730"/>
              </p:ext>
            </p:extLst>
          </p:nvPr>
        </p:nvGraphicFramePr>
        <p:xfrm>
          <a:off x="4100631" y="804671"/>
          <a:ext cx="4414719"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36" name="Picture 135">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63490" name="Title 1">
            <a:extLst>
              <a:ext uri="{FF2B5EF4-FFF2-40B4-BE49-F238E27FC236}">
                <a16:creationId xmlns:a16="http://schemas.microsoft.com/office/drawing/2014/main" id="{AB2DA0F1-02F1-44D5-A29C-70FE5B74FCD2}"/>
              </a:ext>
            </a:extLst>
          </p:cNvPr>
          <p:cNvSpPr>
            <a:spLocks noGrp="1" noChangeArrowheads="1"/>
          </p:cNvSpPr>
          <p:nvPr>
            <p:ph type="title"/>
          </p:nvPr>
        </p:nvSpPr>
        <p:spPr>
          <a:xfrm>
            <a:off x="5899354" y="643463"/>
            <a:ext cx="2780072" cy="1608124"/>
          </a:xfrm>
        </p:spPr>
        <p:txBody>
          <a:bodyPr vert="horz" lIns="91440" tIns="45720" rIns="91440" bIns="45720" rtlCol="0" anchor="ctr">
            <a:normAutofit/>
          </a:bodyPr>
          <a:lstStyle/>
          <a:p>
            <a:pPr>
              <a:lnSpc>
                <a:spcPct val="90000"/>
              </a:lnSpc>
            </a:pPr>
            <a:r>
              <a:rPr lang="en-US" altLang="en-US" sz="3600" b="1"/>
              <a:t>Why Go to College?</a:t>
            </a:r>
            <a:br>
              <a:rPr lang="en-US" altLang="en-US" sz="3600"/>
            </a:br>
            <a:endParaRPr lang="en-US" altLang="en-US" sz="3600"/>
          </a:p>
        </p:txBody>
      </p:sp>
      <p:sp>
        <p:nvSpPr>
          <p:cNvPr id="63491" name="Content Placeholder 2">
            <a:extLst>
              <a:ext uri="{FF2B5EF4-FFF2-40B4-BE49-F238E27FC236}">
                <a16:creationId xmlns:a16="http://schemas.microsoft.com/office/drawing/2014/main" id="{C4A4212D-E7F2-4548-A243-87E7E50A5E96}"/>
              </a:ext>
            </a:extLst>
          </p:cNvPr>
          <p:cNvSpPr>
            <a:spLocks noGrp="1" noChangeArrowheads="1"/>
          </p:cNvSpPr>
          <p:nvPr>
            <p:ph sz="half" idx="1"/>
          </p:nvPr>
        </p:nvSpPr>
        <p:spPr>
          <a:xfrm>
            <a:off x="5899354" y="2251587"/>
            <a:ext cx="2780072" cy="3972232"/>
          </a:xfrm>
        </p:spPr>
        <p:txBody>
          <a:bodyPr vert="horz" lIns="91440" tIns="45720" rIns="91440" bIns="45720" rtlCol="0" anchor="ctr">
            <a:normAutofit/>
          </a:bodyPr>
          <a:lstStyle/>
          <a:p>
            <a:pPr>
              <a:lnSpc>
                <a:spcPct val="90000"/>
              </a:lnSpc>
            </a:pPr>
            <a:r>
              <a:rPr lang="en-US" altLang="en-US" sz="1300" b="1"/>
              <a:t>Every bit of education you get after high school increases the chances you'll earn good pay.</a:t>
            </a:r>
            <a:r>
              <a:rPr lang="en-US" altLang="en-US" sz="1300"/>
              <a:t> </a:t>
            </a:r>
          </a:p>
          <a:p>
            <a:pPr>
              <a:lnSpc>
                <a:spcPct val="90000"/>
              </a:lnSpc>
            </a:pPr>
            <a:endParaRPr lang="en-US" altLang="en-US" sz="1300"/>
          </a:p>
          <a:p>
            <a:pPr>
              <a:lnSpc>
                <a:spcPct val="90000"/>
              </a:lnSpc>
            </a:pPr>
            <a:r>
              <a:rPr lang="en-US" altLang="en-US" sz="1300" b="1"/>
              <a:t>The more education you get the more likely it is you will always have a job.</a:t>
            </a:r>
            <a:r>
              <a:rPr lang="en-US" altLang="en-US" sz="1300"/>
              <a:t> </a:t>
            </a:r>
          </a:p>
          <a:p>
            <a:pPr>
              <a:lnSpc>
                <a:spcPct val="90000"/>
              </a:lnSpc>
            </a:pPr>
            <a:endParaRPr lang="en-US" altLang="en-US" sz="1300"/>
          </a:p>
          <a:p>
            <a:pPr>
              <a:lnSpc>
                <a:spcPct val="90000"/>
              </a:lnSpc>
            </a:pPr>
            <a:r>
              <a:rPr lang="en-US" altLang="en-US" sz="1300" b="1"/>
              <a:t>Continuing education after high school is much more important for your generation than it was for your parents' generation.</a:t>
            </a:r>
            <a:r>
              <a:rPr lang="en-US" altLang="en-US" sz="1300"/>
              <a:t> </a:t>
            </a:r>
          </a:p>
          <a:p>
            <a:pPr>
              <a:lnSpc>
                <a:spcPct val="90000"/>
              </a:lnSpc>
            </a:pPr>
            <a:endParaRPr lang="en-US" altLang="en-US" sz="1300"/>
          </a:p>
          <a:p>
            <a:pPr>
              <a:lnSpc>
                <a:spcPct val="90000"/>
              </a:lnSpc>
            </a:pPr>
            <a:endParaRPr lang="en-US" altLang="en-US" sz="1300"/>
          </a:p>
          <a:p>
            <a:pPr>
              <a:lnSpc>
                <a:spcPct val="90000"/>
              </a:lnSpc>
            </a:pPr>
            <a:r>
              <a:rPr lang="en-US" altLang="en-US" sz="1300" b="1"/>
              <a:t>Education beyond high school gives you a lot of other benefits</a:t>
            </a:r>
          </a:p>
        </p:txBody>
      </p:sp>
      <p:graphicFrame>
        <p:nvGraphicFramePr>
          <p:cNvPr id="23576" name="Group 24">
            <a:extLst>
              <a:ext uri="{FF2B5EF4-FFF2-40B4-BE49-F238E27FC236}">
                <a16:creationId xmlns:a16="http://schemas.microsoft.com/office/drawing/2014/main" id="{B4368E21-4066-4CE1-B481-7303B0E2BC9E}"/>
              </a:ext>
            </a:extLst>
          </p:cNvPr>
          <p:cNvGraphicFramePr>
            <a:graphicFrameLocks noGrp="1"/>
          </p:cNvGraphicFramePr>
          <p:nvPr>
            <p:ph sz="half" idx="2"/>
          </p:nvPr>
        </p:nvGraphicFramePr>
        <p:xfrm>
          <a:off x="736344" y="643463"/>
          <a:ext cx="4665917" cy="5580358"/>
        </p:xfrm>
        <a:graphic>
          <a:graphicData uri="http://schemas.openxmlformats.org/drawingml/2006/table">
            <a:tbl>
              <a:tblPr firstRow="1" bandRow="1">
                <a:noFill/>
              </a:tblPr>
              <a:tblGrid>
                <a:gridCol w="2382548">
                  <a:extLst>
                    <a:ext uri="{9D8B030D-6E8A-4147-A177-3AD203B41FA5}">
                      <a16:colId xmlns:a16="http://schemas.microsoft.com/office/drawing/2014/main" val="20000"/>
                    </a:ext>
                  </a:extLst>
                </a:gridCol>
                <a:gridCol w="2283369">
                  <a:extLst>
                    <a:ext uri="{9D8B030D-6E8A-4147-A177-3AD203B41FA5}">
                      <a16:colId xmlns:a16="http://schemas.microsoft.com/office/drawing/2014/main" val="20001"/>
                    </a:ext>
                  </a:extLst>
                </a:gridCol>
              </a:tblGrid>
              <a:tr h="556707">
                <a:tc gridSpan="2">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200" b="1" i="0" u="none" strike="noStrike" cap="none" normalizeH="0" baseline="0">
                          <a:ln>
                            <a:noFill/>
                          </a:ln>
                          <a:solidFill>
                            <a:schemeClr val="tx1">
                              <a:lumMod val="75000"/>
                              <a:lumOff val="25000"/>
                            </a:schemeClr>
                          </a:solidFill>
                          <a:effectLst/>
                          <a:latin typeface="Arial" pitchFamily="34" charset="0"/>
                          <a:cs typeface="Times New Roman" pitchFamily="18" charset="0"/>
                        </a:rPr>
                        <a:t>Expected lifetime earnings</a:t>
                      </a:r>
                      <a:endParaRPr kumimoji="0" lang="en-US" sz="22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67758" marT="167758" marB="167758" anchor="ctr" horzOverflow="overflow">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35849">
                <a:tc>
                  <a:txBody>
                    <a:bodyPr/>
                    <a:lstStyle/>
                    <a:p>
                      <a:pPr marL="0" marR="0" lvl="0" indent="0" algn="ctr" defTabSz="914400" rtl="0" eaLnBrk="1" fontAlgn="base" latinLnBrk="0" hangingPunct="1">
                        <a:lnSpc>
                          <a:spcPts val="900"/>
                        </a:lnSpc>
                        <a:spcBef>
                          <a:spcPct val="0"/>
                        </a:spcBef>
                        <a:spcAft>
                          <a:spcPct val="0"/>
                        </a:spcAft>
                        <a:buClrTx/>
                        <a:buSzTx/>
                        <a:buFontTx/>
                        <a:buNone/>
                        <a:tabLst/>
                      </a:pPr>
                      <a:endPar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endParaRPr>
                    </a:p>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Professional degree</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2700" cmpd="sng">
                      <a:noFill/>
                      <a:prstDash val="solid"/>
                    </a:lnT>
                    <a:lnB w="19050" cap="flat" cmpd="sng" algn="ctr">
                      <a:solidFill>
                        <a:srgbClr val="FFFFFF"/>
                      </a:solidFill>
                      <a:prstDash val="solid"/>
                    </a:lnB>
                    <a:lnTlToBr>
                      <a:noFill/>
                    </a:lnTlToBr>
                    <a:lnBlToTr>
                      <a:noFill/>
                    </a:lnBlToTr>
                    <a:solidFill>
                      <a:srgbClr val="B4BCBE">
                        <a:alpha val="34902"/>
                      </a:srgbClr>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endPar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endParaRPr>
                    </a:p>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$4.4 million</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2700" cmpd="sng">
                      <a:noFill/>
                      <a:prstDash val="solid"/>
                    </a:lnT>
                    <a:lnB w="19050" cap="flat" cmpd="sng" algn="ctr">
                      <a:solidFill>
                        <a:srgbClr val="FFFFFF"/>
                      </a:solidFill>
                      <a:prstDash val="solid"/>
                    </a:lnB>
                    <a:lnTlToBr>
                      <a:noFill/>
                    </a:lnTlToBr>
                    <a:lnBlToTr>
                      <a:noFill/>
                    </a:lnBlToTr>
                    <a:solidFill>
                      <a:srgbClr val="B4BCBE">
                        <a:alpha val="34902"/>
                      </a:srgbClr>
                    </a:solidFill>
                  </a:tcPr>
                </a:tc>
                <a:extLst>
                  <a:ext uri="{0D108BD9-81ED-4DB2-BD59-A6C34878D82A}">
                    <a16:rowId xmlns:a16="http://schemas.microsoft.com/office/drawing/2014/main" val="10001"/>
                  </a:ext>
                </a:extLst>
              </a:tr>
              <a:tr h="496051">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Doctoral degree</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$3.4 million</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extLst>
                  <a:ext uri="{0D108BD9-81ED-4DB2-BD59-A6C34878D82A}">
                    <a16:rowId xmlns:a16="http://schemas.microsoft.com/office/drawing/2014/main" val="10002"/>
                  </a:ext>
                </a:extLst>
              </a:tr>
              <a:tr h="496051">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Master's degree</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$2.5 million</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extLst>
                  <a:ext uri="{0D108BD9-81ED-4DB2-BD59-A6C34878D82A}">
                    <a16:rowId xmlns:a16="http://schemas.microsoft.com/office/drawing/2014/main" val="10003"/>
                  </a:ext>
                </a:extLst>
              </a:tr>
              <a:tr h="496051">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Bachelor's degree</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$2.1 million</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extLst>
                  <a:ext uri="{0D108BD9-81ED-4DB2-BD59-A6C34878D82A}">
                    <a16:rowId xmlns:a16="http://schemas.microsoft.com/office/drawing/2014/main" val="10004"/>
                  </a:ext>
                </a:extLst>
              </a:tr>
              <a:tr h="496051">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Associate's degree</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$1.6 million</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extLst>
                  <a:ext uri="{0D108BD9-81ED-4DB2-BD59-A6C34878D82A}">
                    <a16:rowId xmlns:a16="http://schemas.microsoft.com/office/drawing/2014/main" val="10005"/>
                  </a:ext>
                </a:extLst>
              </a:tr>
              <a:tr h="496051">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Some college</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$1.5 million</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extLst>
                  <a:ext uri="{0D108BD9-81ED-4DB2-BD59-A6C34878D82A}">
                    <a16:rowId xmlns:a16="http://schemas.microsoft.com/office/drawing/2014/main" val="10006"/>
                  </a:ext>
                </a:extLst>
              </a:tr>
              <a:tr h="635849">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High school graduate</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$1.2 million</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extLst>
                  <a:ext uri="{0D108BD9-81ED-4DB2-BD59-A6C34878D82A}">
                    <a16:rowId xmlns:a16="http://schemas.microsoft.com/office/drawing/2014/main" val="10007"/>
                  </a:ext>
                </a:extLst>
              </a:tr>
              <a:tr h="635849">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Non-high school graduate</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$1 million</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lnTlToBr>
                      <a:noFill/>
                    </a:lnTlToBr>
                    <a:lnBlToTr>
                      <a:noFill/>
                    </a:lnBlToTr>
                    <a:solidFill>
                      <a:srgbClr val="B4BCBE">
                        <a:alpha val="34902"/>
                      </a:srgbClr>
                    </a:solidFill>
                  </a:tcPr>
                </a:tc>
                <a:extLst>
                  <a:ext uri="{0D108BD9-81ED-4DB2-BD59-A6C34878D82A}">
                    <a16:rowId xmlns:a16="http://schemas.microsoft.com/office/drawing/2014/main" val="10008"/>
                  </a:ext>
                </a:extLst>
              </a:tr>
              <a:tr h="635849">
                <a:tc gridSpan="2">
                  <a:txBody>
                    <a:bodyPr/>
                    <a:lstStyle/>
                    <a:p>
                      <a:pPr marL="0" marR="0" lvl="0" indent="0" algn="ctr" defTabSz="914400" rtl="0" eaLnBrk="1" fontAlgn="base" latinLnBrk="0" hangingPunct="1">
                        <a:lnSpc>
                          <a:spcPts val="900"/>
                        </a:lnSpc>
                        <a:spcBef>
                          <a:spcPct val="0"/>
                        </a:spcBef>
                        <a:spcAft>
                          <a:spcPct val="0"/>
                        </a:spcAft>
                        <a:buClrTx/>
                        <a:buSzTx/>
                        <a:buFontTx/>
                        <a:buNone/>
                        <a:tabLst/>
                      </a:pPr>
                      <a:endPar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endParaRPr>
                    </a:p>
                    <a:p>
                      <a:pPr marL="0" marR="0" lvl="0" indent="0" algn="ctr" defTabSz="914400" rtl="0" eaLnBrk="1" fontAlgn="base" latinLnBrk="0" hangingPunct="1">
                        <a:lnSpc>
                          <a:spcPts val="900"/>
                        </a:lnSpc>
                        <a:spcBef>
                          <a:spcPct val="0"/>
                        </a:spcBef>
                        <a:spcAft>
                          <a:spcPct val="0"/>
                        </a:spcAft>
                        <a:buClrTx/>
                        <a:buSzTx/>
                        <a:buFontTx/>
                        <a:buNone/>
                        <a:tabLst/>
                      </a:pPr>
                      <a:r>
                        <a:rPr kumimoji="0" lang="en-US" sz="1700" b="0" i="0" u="none" strike="noStrike" cap="none" normalizeH="0" baseline="0">
                          <a:ln>
                            <a:noFill/>
                          </a:ln>
                          <a:solidFill>
                            <a:schemeClr val="tx1">
                              <a:lumMod val="75000"/>
                              <a:lumOff val="25000"/>
                            </a:schemeClr>
                          </a:solidFill>
                          <a:effectLst/>
                          <a:latin typeface="Arial" pitchFamily="34" charset="0"/>
                          <a:cs typeface="Times New Roman" pitchFamily="18" charset="0"/>
                        </a:rPr>
                        <a:t>Source: U.S. Census Bureau</a:t>
                      </a:r>
                      <a:endParaRPr kumimoji="0" lang="en-US" sz="1700" b="0" i="0" u="none" strike="noStrike" cap="none" normalizeH="0" baseline="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279596" marR="145390" marT="145390" marB="145390" horzOverflow="overflow">
                    <a:lnL w="12700" cmpd="sng">
                      <a:noFill/>
                      <a:prstDash val="solid"/>
                    </a:lnL>
                    <a:lnR w="12700" cmpd="sng">
                      <a:noFill/>
                      <a:prstDash val="solid"/>
                    </a:lnR>
                    <a:lnT w="19050" cap="flat" cmpd="sng" algn="ctr">
                      <a:solidFill>
                        <a:srgbClr val="FFFFFF"/>
                      </a:solidFill>
                      <a:prstDash val="solid"/>
                    </a:lnT>
                    <a:lnB w="12700" cmpd="sng">
                      <a:noFill/>
                      <a:prstDash val="solid"/>
                    </a:lnB>
                    <a:lnTlToBr>
                      <a:noFill/>
                    </a:lnTlToBr>
                    <a:lnBlToTr>
                      <a:noFill/>
                    </a:lnBlToTr>
                    <a:solidFill>
                      <a:srgbClr val="B4BCBE">
                        <a:alpha val="34902"/>
                      </a:srgbClr>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9B03BF0-57CA-4AD5-9689-AE44DCD1279A}"/>
              </a:ext>
            </a:extLst>
          </p:cNvPr>
          <p:cNvSpPr>
            <a:spLocks noGrp="1" noChangeArrowheads="1"/>
          </p:cNvSpPr>
          <p:nvPr>
            <p:ph type="title"/>
          </p:nvPr>
        </p:nvSpPr>
        <p:spPr/>
        <p:txBody>
          <a:bodyPr/>
          <a:lstStyle/>
          <a:p>
            <a:pPr eaLnBrk="1" hangingPunct="1"/>
            <a:r>
              <a:rPr lang="en-US" altLang="en-US"/>
              <a:t>Get Organized</a:t>
            </a:r>
          </a:p>
        </p:txBody>
      </p:sp>
      <p:sp>
        <p:nvSpPr>
          <p:cNvPr id="65539" name="Rectangle 3">
            <a:extLst>
              <a:ext uri="{FF2B5EF4-FFF2-40B4-BE49-F238E27FC236}">
                <a16:creationId xmlns:a16="http://schemas.microsoft.com/office/drawing/2014/main" id="{F38FF1F7-A463-495D-B2AC-5DC37E2F84EA}"/>
              </a:ext>
            </a:extLst>
          </p:cNvPr>
          <p:cNvSpPr>
            <a:spLocks noGrp="1" noChangeArrowheads="1"/>
          </p:cNvSpPr>
          <p:nvPr>
            <p:ph idx="1"/>
          </p:nvPr>
        </p:nvSpPr>
        <p:spPr>
          <a:xfrm>
            <a:off x="304800" y="1295400"/>
            <a:ext cx="7696200" cy="5029200"/>
          </a:xfrm>
        </p:spPr>
        <p:txBody>
          <a:bodyPr/>
          <a:lstStyle/>
          <a:p>
            <a:r>
              <a:rPr lang="en-US" altLang="en-US" sz="2800"/>
              <a:t>Use  Remind 101</a:t>
            </a:r>
            <a:endParaRPr lang="en-US" altLang="en-US" sz="2800">
              <a:cs typeface="Calibri"/>
            </a:endParaRPr>
          </a:p>
          <a:p>
            <a:pPr eaLnBrk="1" hangingPunct="1"/>
            <a:r>
              <a:rPr lang="en-US" altLang="en-US" sz="2800"/>
              <a:t>Begin to get your portfolio in order for resume.</a:t>
            </a:r>
            <a:endParaRPr lang="en-US" altLang="en-US" sz="2800">
              <a:cs typeface="Calibri"/>
            </a:endParaRPr>
          </a:p>
          <a:p>
            <a:pPr eaLnBrk="1" hangingPunct="1"/>
            <a:r>
              <a:rPr lang="en-US" altLang="en-US" sz="2800"/>
              <a:t>Visit colleges in which you have an interest.</a:t>
            </a:r>
            <a:endParaRPr lang="en-US" altLang="en-US" sz="2800">
              <a:cs typeface="Calibri"/>
            </a:endParaRPr>
          </a:p>
          <a:p>
            <a:r>
              <a:rPr lang="en-US" altLang="en-US" sz="2800"/>
              <a:t>Register for a college entrance test – Spring </a:t>
            </a:r>
            <a:endParaRPr lang="en-US" altLang="en-US" sz="2800">
              <a:cs typeface="Calibri"/>
            </a:endParaRPr>
          </a:p>
          <a:p>
            <a:pPr eaLnBrk="1" hangingPunct="1"/>
            <a:r>
              <a:rPr lang="en-US" altLang="en-US" sz="2800"/>
              <a:t>Check your Focus account frequently</a:t>
            </a:r>
            <a:r>
              <a:rPr lang="en-US" altLang="en-US"/>
              <a:t>.</a:t>
            </a:r>
            <a:endParaRPr lang="en-US" altLang="en-US">
              <a:cs typeface="Calibri"/>
            </a:endParaRPr>
          </a:p>
          <a:p>
            <a:pPr eaLnBrk="1" hangingPunct="1"/>
            <a:r>
              <a:rPr lang="en-US" altLang="en-US" sz="2800"/>
              <a:t>Keep working on community service hours.</a:t>
            </a:r>
            <a:endParaRPr lang="en-US" altLang="en-US" sz="2800">
              <a:cs typeface="Calibri"/>
            </a:endParaRPr>
          </a:p>
          <a:p>
            <a:pPr eaLnBrk="1" hangingPunct="1"/>
            <a:endParaRPr lang="en-US" altLang="en-US"/>
          </a:p>
          <a:p>
            <a:pPr eaLnBrk="1" hangingPunct="1"/>
            <a:endParaRPr lang="en-US" altLang="en-US"/>
          </a:p>
        </p:txBody>
      </p:sp>
      <p:pic>
        <p:nvPicPr>
          <p:cNvPr id="65540" name="Picture 4" descr="MCj02512650000[1]">
            <a:extLst>
              <a:ext uri="{FF2B5EF4-FFF2-40B4-BE49-F238E27FC236}">
                <a16:creationId xmlns:a16="http://schemas.microsoft.com/office/drawing/2014/main" id="{39FEF26B-1EDB-492C-BC6C-1AAC4F67D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4724400"/>
            <a:ext cx="18224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9B90-061D-4F3A-842E-6CAA4686FF21}"/>
              </a:ext>
            </a:extLst>
          </p:cNvPr>
          <p:cNvSpPr>
            <a:spLocks noGrp="1"/>
          </p:cNvSpPr>
          <p:nvPr>
            <p:ph type="title"/>
          </p:nvPr>
        </p:nvSpPr>
        <p:spPr>
          <a:xfrm>
            <a:off x="510988" y="246530"/>
            <a:ext cx="7772400" cy="689785"/>
          </a:xfrm>
        </p:spPr>
        <p:txBody>
          <a:bodyPr>
            <a:normAutofit/>
          </a:bodyPr>
          <a:lstStyle/>
          <a:p>
            <a:pPr algn="ctr"/>
            <a:r>
              <a:rPr lang="en-US" sz="3200">
                <a:cs typeface="Calibri Light"/>
              </a:rPr>
              <a:t>XELLO</a:t>
            </a:r>
          </a:p>
        </p:txBody>
      </p:sp>
      <p:pic>
        <p:nvPicPr>
          <p:cNvPr id="4" name="Picture 4" descr="A picture containing parking, row, side, computer&#10;&#10;Description automatically generated">
            <a:extLst>
              <a:ext uri="{FF2B5EF4-FFF2-40B4-BE49-F238E27FC236}">
                <a16:creationId xmlns:a16="http://schemas.microsoft.com/office/drawing/2014/main" id="{1625C33D-E2D9-4965-ADEC-1CAEC05B9F48}"/>
              </a:ext>
            </a:extLst>
          </p:cNvPr>
          <p:cNvPicPr>
            <a:picLocks noGrp="1" noChangeAspect="1"/>
          </p:cNvPicPr>
          <p:nvPr>
            <p:ph idx="1"/>
          </p:nvPr>
        </p:nvPicPr>
        <p:blipFill>
          <a:blip r:embed="rId2"/>
          <a:stretch>
            <a:fillRect/>
          </a:stretch>
        </p:blipFill>
        <p:spPr>
          <a:xfrm>
            <a:off x="305123" y="1160433"/>
            <a:ext cx="8439625" cy="5383803"/>
          </a:xfrm>
        </p:spPr>
      </p:pic>
    </p:spTree>
    <p:extLst>
      <p:ext uri="{BB962C8B-B14F-4D97-AF65-F5344CB8AC3E}">
        <p14:creationId xmlns:p14="http://schemas.microsoft.com/office/powerpoint/2010/main" val="980630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360B-428B-4B68-83AE-4BCBAF6A5002}"/>
              </a:ext>
            </a:extLst>
          </p:cNvPr>
          <p:cNvSpPr>
            <a:spLocks noGrp="1"/>
          </p:cNvSpPr>
          <p:nvPr>
            <p:ph type="title"/>
          </p:nvPr>
        </p:nvSpPr>
        <p:spPr>
          <a:xfrm>
            <a:off x="5899354" y="643463"/>
            <a:ext cx="2780072" cy="1608124"/>
          </a:xfrm>
        </p:spPr>
        <p:txBody>
          <a:bodyPr>
            <a:normAutofit/>
          </a:bodyPr>
          <a:lstStyle/>
          <a:p>
            <a:r>
              <a:rPr lang="en-US">
                <a:cs typeface="Calibri Light"/>
              </a:rPr>
              <a:t>Password reset</a:t>
            </a:r>
            <a:endParaRPr lang="en-US"/>
          </a:p>
        </p:txBody>
      </p:sp>
      <p:pic>
        <p:nvPicPr>
          <p:cNvPr id="5" name="Picture 4" descr="Close-up of a calculator keypad">
            <a:extLst>
              <a:ext uri="{FF2B5EF4-FFF2-40B4-BE49-F238E27FC236}">
                <a16:creationId xmlns:a16="http://schemas.microsoft.com/office/drawing/2014/main" id="{AF69E5A0-81B4-4926-96F1-4ABB487207E3}"/>
              </a:ext>
            </a:extLst>
          </p:cNvPr>
          <p:cNvPicPr>
            <a:picLocks noChangeAspect="1"/>
          </p:cNvPicPr>
          <p:nvPr/>
        </p:nvPicPr>
        <p:blipFill rotWithShape="1">
          <a:blip r:embed="rId3"/>
          <a:srcRect l="19394" r="25877" b="4"/>
          <a:stretch/>
        </p:blipFill>
        <p:spPr>
          <a:xfrm>
            <a:off x="20" y="975"/>
            <a:ext cx="5664688" cy="6858000"/>
          </a:xfrm>
          <a:prstGeom prst="rect">
            <a:avLst/>
          </a:prstGeom>
        </p:spPr>
      </p:pic>
      <p:sp>
        <p:nvSpPr>
          <p:cNvPr id="3" name="Content Placeholder 2">
            <a:extLst>
              <a:ext uri="{FF2B5EF4-FFF2-40B4-BE49-F238E27FC236}">
                <a16:creationId xmlns:a16="http://schemas.microsoft.com/office/drawing/2014/main" id="{715630E8-72A3-4933-BAB9-D5576684911E}"/>
              </a:ext>
            </a:extLst>
          </p:cNvPr>
          <p:cNvSpPr>
            <a:spLocks noGrp="1"/>
          </p:cNvSpPr>
          <p:nvPr>
            <p:ph idx="1"/>
          </p:nvPr>
        </p:nvSpPr>
        <p:spPr>
          <a:xfrm>
            <a:off x="5899354" y="2251587"/>
            <a:ext cx="2780072" cy="3972232"/>
          </a:xfrm>
        </p:spPr>
        <p:txBody>
          <a:bodyPr>
            <a:normAutofit/>
          </a:bodyPr>
          <a:lstStyle/>
          <a:p>
            <a:r>
              <a:rPr lang="en-US" sz="3200">
                <a:cs typeface="Calibri"/>
              </a:rPr>
              <a:t>Reset your password before </a:t>
            </a:r>
            <a:r>
              <a:rPr lang="en-US" sz="3200" err="1">
                <a:cs typeface="Calibri"/>
              </a:rPr>
              <a:t>Xello</a:t>
            </a:r>
            <a:r>
              <a:rPr lang="en-US" sz="3200">
                <a:cs typeface="Calibri"/>
              </a:rPr>
              <a:t> lessons</a:t>
            </a:r>
          </a:p>
        </p:txBody>
      </p:sp>
    </p:spTree>
    <p:extLst>
      <p:ext uri="{BB962C8B-B14F-4D97-AF65-F5344CB8AC3E}">
        <p14:creationId xmlns:p14="http://schemas.microsoft.com/office/powerpoint/2010/main" val="2203417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3490721"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3483577" cy="6856214"/>
          </a:xfrm>
          <a:prstGeom prst="rect">
            <a:avLst/>
          </a:prstGeom>
        </p:spPr>
      </p:pic>
      <p:sp>
        <p:nvSpPr>
          <p:cNvPr id="67586" name="Title 1">
            <a:extLst>
              <a:ext uri="{FF2B5EF4-FFF2-40B4-BE49-F238E27FC236}">
                <a16:creationId xmlns:a16="http://schemas.microsoft.com/office/drawing/2014/main" id="{FB6C07BE-C57D-4719-BDF0-C025A9C94F2A}"/>
              </a:ext>
            </a:extLst>
          </p:cNvPr>
          <p:cNvSpPr>
            <a:spLocks noGrp="1" noChangeArrowheads="1"/>
          </p:cNvSpPr>
          <p:nvPr>
            <p:ph type="title"/>
          </p:nvPr>
        </p:nvSpPr>
        <p:spPr>
          <a:xfrm>
            <a:off x="514350" y="643466"/>
            <a:ext cx="2513648" cy="4995333"/>
          </a:xfrm>
        </p:spPr>
        <p:txBody>
          <a:bodyPr>
            <a:normAutofit/>
          </a:bodyPr>
          <a:lstStyle/>
          <a:p>
            <a:r>
              <a:rPr lang="en-US" altLang="en-US">
                <a:solidFill>
                  <a:srgbClr val="FFFFFF"/>
                </a:solidFill>
              </a:rPr>
              <a:t>Xello Reminder</a:t>
            </a:r>
            <a:endParaRPr lang="en-US">
              <a:solidFill>
                <a:srgbClr val="FFFFFF"/>
              </a:solidFill>
            </a:endParaRPr>
          </a:p>
        </p:txBody>
      </p:sp>
      <p:sp useBgFill="1">
        <p:nvSpPr>
          <p:cNvPr id="79" name="Rectangle 78">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8340" y="-2"/>
            <a:ext cx="5653278"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589" name="Content Placeholder 2">
            <a:extLst>
              <a:ext uri="{FF2B5EF4-FFF2-40B4-BE49-F238E27FC236}">
                <a16:creationId xmlns:a16="http://schemas.microsoft.com/office/drawing/2014/main" id="{B9EE714B-80CA-4432-A8C1-888CB249CD3D}"/>
              </a:ext>
            </a:extLst>
          </p:cNvPr>
          <p:cNvGraphicFramePr>
            <a:graphicFrameLocks noGrp="1"/>
          </p:cNvGraphicFramePr>
          <p:nvPr>
            <p:ph idx="1"/>
            <p:extLst>
              <p:ext uri="{D42A27DB-BD31-4B8C-83A1-F6EECF244321}">
                <p14:modId xmlns:p14="http://schemas.microsoft.com/office/powerpoint/2010/main" val="2596722949"/>
              </p:ext>
            </p:extLst>
          </p:nvPr>
        </p:nvGraphicFramePr>
        <p:xfrm>
          <a:off x="4100631" y="804671"/>
          <a:ext cx="4414719"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24A2A2C-4564-4A2F-9494-5D23FA71E9CC}"/>
              </a:ext>
            </a:extLst>
          </p:cNvPr>
          <p:cNvSpPr>
            <a:spLocks noGrp="1" noChangeArrowheads="1"/>
          </p:cNvSpPr>
          <p:nvPr>
            <p:ph type="title"/>
          </p:nvPr>
        </p:nvSpPr>
        <p:spPr>
          <a:xfrm>
            <a:off x="457200" y="609601"/>
            <a:ext cx="7772400" cy="649444"/>
          </a:xfrm>
        </p:spPr>
        <p:txBody>
          <a:bodyPr/>
          <a:lstStyle/>
          <a:p>
            <a:pPr algn="ctr"/>
            <a:r>
              <a:rPr lang="en-US" altLang="en-US" b="1">
                <a:cs typeface="Calibri Light"/>
              </a:rPr>
              <a:t>Bright Futures</a:t>
            </a:r>
            <a:endParaRPr lang="en-US" altLang="en-US">
              <a:cs typeface="Calibri Light"/>
            </a:endParaRPr>
          </a:p>
        </p:txBody>
      </p:sp>
      <p:sp>
        <p:nvSpPr>
          <p:cNvPr id="68611" name="Rectangle 3">
            <a:extLst>
              <a:ext uri="{FF2B5EF4-FFF2-40B4-BE49-F238E27FC236}">
                <a16:creationId xmlns:a16="http://schemas.microsoft.com/office/drawing/2014/main" id="{33E422A8-00C1-4CE3-8321-0159AB9F3002}"/>
              </a:ext>
            </a:extLst>
          </p:cNvPr>
          <p:cNvSpPr>
            <a:spLocks noGrp="1" noChangeArrowheads="1"/>
          </p:cNvSpPr>
          <p:nvPr>
            <p:ph sz="half" idx="1"/>
          </p:nvPr>
        </p:nvSpPr>
        <p:spPr>
          <a:xfrm>
            <a:off x="457201" y="1550398"/>
            <a:ext cx="3813048" cy="4240804"/>
          </a:xfrm>
        </p:spPr>
        <p:txBody>
          <a:bodyPr>
            <a:normAutofit fontScale="85000" lnSpcReduction="10000"/>
          </a:bodyPr>
          <a:lstStyle/>
          <a:p>
            <a:pPr algn="ctr">
              <a:buFontTx/>
              <a:buNone/>
            </a:pPr>
            <a:r>
              <a:rPr lang="en-US" altLang="en-US" sz="2400"/>
              <a:t>FAS – Academic Scholars</a:t>
            </a:r>
          </a:p>
          <a:p>
            <a:r>
              <a:rPr lang="en-US" altLang="en-US" sz="2400"/>
              <a:t>Credits: - 16</a:t>
            </a:r>
          </a:p>
          <a:p>
            <a:r>
              <a:rPr lang="en-US" altLang="en-US" sz="2400"/>
              <a:t>GPA – 3.5 BF weighted</a:t>
            </a:r>
          </a:p>
          <a:p>
            <a:r>
              <a:rPr lang="en-US" altLang="en-US" sz="2400">
                <a:solidFill>
                  <a:srgbClr val="FF33CC"/>
                </a:solidFill>
              </a:rPr>
              <a:t>Community Service –</a:t>
            </a:r>
          </a:p>
          <a:p>
            <a:pPr>
              <a:buFontTx/>
              <a:buNone/>
            </a:pPr>
            <a:r>
              <a:rPr lang="en-US" altLang="en-US" sz="2400">
                <a:solidFill>
                  <a:srgbClr val="FF33CC"/>
                </a:solidFill>
              </a:rPr>
              <a:t>100 hours</a:t>
            </a:r>
          </a:p>
          <a:p>
            <a:r>
              <a:rPr lang="en-US" altLang="en-US" sz="2400"/>
              <a:t>Test Scores: SAT- 1330 Cr. Reading and Math</a:t>
            </a:r>
          </a:p>
          <a:p>
            <a:pPr>
              <a:buFontTx/>
              <a:buNone/>
            </a:pPr>
            <a:r>
              <a:rPr lang="en-US" altLang="en-US" sz="2400"/>
              <a:t>Or ACT 29</a:t>
            </a:r>
          </a:p>
          <a:p>
            <a:pPr>
              <a:buFontTx/>
              <a:buNone/>
            </a:pPr>
            <a:r>
              <a:rPr lang="en-US" altLang="en-US" sz="2400"/>
              <a:t>2 years of same Foreign Language</a:t>
            </a:r>
          </a:p>
          <a:p>
            <a:pPr>
              <a:buFontTx/>
              <a:buNone/>
            </a:pPr>
            <a:endParaRPr lang="en-US" altLang="en-US"/>
          </a:p>
          <a:p>
            <a:endParaRPr lang="en-US" altLang="en-US"/>
          </a:p>
        </p:txBody>
      </p:sp>
      <p:sp>
        <p:nvSpPr>
          <p:cNvPr id="68612" name="Rectangle 4">
            <a:extLst>
              <a:ext uri="{FF2B5EF4-FFF2-40B4-BE49-F238E27FC236}">
                <a16:creationId xmlns:a16="http://schemas.microsoft.com/office/drawing/2014/main" id="{389F4FD8-6036-42B0-B048-C902D53A344D}"/>
              </a:ext>
            </a:extLst>
          </p:cNvPr>
          <p:cNvSpPr>
            <a:spLocks noGrp="1" noChangeArrowheads="1"/>
          </p:cNvSpPr>
          <p:nvPr>
            <p:ph sz="half" idx="2"/>
          </p:nvPr>
        </p:nvSpPr>
        <p:spPr>
          <a:xfrm>
            <a:off x="5075459" y="1550397"/>
            <a:ext cx="3813048" cy="3743262"/>
          </a:xfrm>
        </p:spPr>
        <p:txBody>
          <a:bodyPr>
            <a:normAutofit fontScale="85000" lnSpcReduction="10000"/>
          </a:bodyPr>
          <a:lstStyle/>
          <a:p>
            <a:pPr algn="ctr">
              <a:buFontTx/>
              <a:buNone/>
            </a:pPr>
            <a:r>
              <a:rPr lang="en-US" altLang="en-US" sz="2400"/>
              <a:t>FMS – Medallion Scholars</a:t>
            </a:r>
          </a:p>
          <a:p>
            <a:r>
              <a:rPr lang="en-US" altLang="en-US" sz="2400"/>
              <a:t>Credits:  16</a:t>
            </a:r>
            <a:endParaRPr lang="en-US" altLang="en-US" sz="2400">
              <a:cs typeface="Calibri"/>
            </a:endParaRPr>
          </a:p>
          <a:p>
            <a:r>
              <a:rPr lang="en-US" altLang="en-US" sz="2400"/>
              <a:t>GPA – 3.0 BF weighted</a:t>
            </a:r>
            <a:endParaRPr lang="en-US" altLang="en-US" sz="2400">
              <a:cs typeface="Calibri"/>
            </a:endParaRPr>
          </a:p>
          <a:p>
            <a:r>
              <a:rPr lang="en-US" altLang="en-US" sz="2400">
                <a:solidFill>
                  <a:schemeClr val="hlink"/>
                </a:solidFill>
              </a:rPr>
              <a:t>Community Service –</a:t>
            </a:r>
            <a:endParaRPr lang="en-US" altLang="en-US" sz="2400">
              <a:solidFill>
                <a:schemeClr val="hlink"/>
              </a:solidFill>
              <a:cs typeface="Calibri"/>
            </a:endParaRPr>
          </a:p>
          <a:p>
            <a:pPr>
              <a:buFontTx/>
              <a:buNone/>
            </a:pPr>
            <a:r>
              <a:rPr lang="en-US" altLang="en-US" sz="2400">
                <a:solidFill>
                  <a:schemeClr val="hlink"/>
                </a:solidFill>
              </a:rPr>
              <a:t>75 hours</a:t>
            </a:r>
            <a:endParaRPr lang="en-US" altLang="en-US" sz="2400">
              <a:solidFill>
                <a:schemeClr val="hlink"/>
              </a:solidFill>
              <a:cs typeface="Calibri"/>
            </a:endParaRPr>
          </a:p>
          <a:p>
            <a:r>
              <a:rPr lang="en-US" altLang="en-US" sz="2400"/>
              <a:t>Test Scores:  SAT:1210</a:t>
            </a:r>
            <a:endParaRPr lang="en-US" altLang="en-US" sz="2400">
              <a:cs typeface="Calibri"/>
            </a:endParaRPr>
          </a:p>
          <a:p>
            <a:pPr>
              <a:buFontTx/>
              <a:buNone/>
            </a:pPr>
            <a:r>
              <a:rPr lang="en-US" altLang="en-US" sz="2400"/>
              <a:t>	Cr. Reading and Math</a:t>
            </a:r>
            <a:endParaRPr lang="en-US" altLang="en-US" sz="2400">
              <a:cs typeface="Calibri"/>
            </a:endParaRPr>
          </a:p>
          <a:p>
            <a:pPr>
              <a:buNone/>
            </a:pPr>
            <a:r>
              <a:rPr lang="en-US" altLang="en-US" sz="2400"/>
              <a:t>    Or ACT 25</a:t>
            </a:r>
          </a:p>
          <a:p>
            <a:pPr>
              <a:buFontTx/>
              <a:buNone/>
            </a:pPr>
            <a:r>
              <a:rPr lang="en-US" altLang="en-US" sz="2400"/>
              <a:t>2 years of same Foreign Language</a:t>
            </a:r>
            <a:endParaRPr lang="en-US" altLang="en-US" sz="2400">
              <a:cs typeface="Calibri"/>
            </a:endParaRPr>
          </a:p>
          <a:p>
            <a:pPr>
              <a:buFontTx/>
              <a:buNone/>
            </a:pPr>
            <a:endParaRPr lang="en-US" altLang="en-US" sz="2400"/>
          </a:p>
        </p:txBody>
      </p:sp>
      <p:sp>
        <p:nvSpPr>
          <p:cNvPr id="68613" name="Text Box 5">
            <a:extLst>
              <a:ext uri="{FF2B5EF4-FFF2-40B4-BE49-F238E27FC236}">
                <a16:creationId xmlns:a16="http://schemas.microsoft.com/office/drawing/2014/main" id="{FA5F8820-2A49-4A58-B9AF-3483CA8C2051}"/>
              </a:ext>
            </a:extLst>
          </p:cNvPr>
          <p:cNvSpPr txBox="1">
            <a:spLocks noChangeArrowheads="1"/>
          </p:cNvSpPr>
          <p:nvPr/>
        </p:nvSpPr>
        <p:spPr bwMode="auto">
          <a:xfrm rot="-10800000" flipH="1" flipV="1">
            <a:off x="762000" y="958076"/>
            <a:ext cx="806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atin typeface="Calibri Light"/>
                <a:ea typeface="Calibri Light"/>
                <a:cs typeface="Calibri Light"/>
              </a:rPr>
              <a:t>​</a:t>
            </a:r>
            <a:endParaRPr lang="en-US"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ABE1-D2FC-40A5-BC81-4BBDDC8B85C2}"/>
              </a:ext>
            </a:extLst>
          </p:cNvPr>
          <p:cNvSpPr>
            <a:spLocks noGrp="1"/>
          </p:cNvSpPr>
          <p:nvPr>
            <p:ph type="title"/>
          </p:nvPr>
        </p:nvSpPr>
        <p:spPr>
          <a:xfrm>
            <a:off x="551329" y="259978"/>
            <a:ext cx="7772400" cy="703232"/>
          </a:xfrm>
        </p:spPr>
        <p:txBody>
          <a:bodyPr/>
          <a:lstStyle/>
          <a:p>
            <a:pPr algn="ctr"/>
            <a:r>
              <a:rPr lang="en-US">
                <a:cs typeface="Calibri Light"/>
              </a:rPr>
              <a:t>Our website</a:t>
            </a:r>
          </a:p>
        </p:txBody>
      </p:sp>
      <p:pic>
        <p:nvPicPr>
          <p:cNvPr id="4" name="Picture 4" descr="A screenshot of a cell phone&#10;&#10;Description automatically generated">
            <a:extLst>
              <a:ext uri="{FF2B5EF4-FFF2-40B4-BE49-F238E27FC236}">
                <a16:creationId xmlns:a16="http://schemas.microsoft.com/office/drawing/2014/main" id="{11B492A6-3F6C-4482-90D4-580C2D19260B}"/>
              </a:ext>
            </a:extLst>
          </p:cNvPr>
          <p:cNvPicPr>
            <a:picLocks noGrp="1" noChangeAspect="1"/>
          </p:cNvPicPr>
          <p:nvPr>
            <p:ph idx="1"/>
          </p:nvPr>
        </p:nvPicPr>
        <p:blipFill>
          <a:blip r:embed="rId2"/>
          <a:stretch>
            <a:fillRect/>
          </a:stretch>
        </p:blipFill>
        <p:spPr>
          <a:xfrm>
            <a:off x="714420" y="1227668"/>
            <a:ext cx="7930314" cy="5477932"/>
          </a:xfrm>
        </p:spPr>
      </p:pic>
    </p:spTree>
    <p:extLst>
      <p:ext uri="{BB962C8B-B14F-4D97-AF65-F5344CB8AC3E}">
        <p14:creationId xmlns:p14="http://schemas.microsoft.com/office/powerpoint/2010/main" val="4187542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75" name="Rectangle 74">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658" name="Picture 1">
            <a:extLst>
              <a:ext uri="{FF2B5EF4-FFF2-40B4-BE49-F238E27FC236}">
                <a16:creationId xmlns:a16="http://schemas.microsoft.com/office/drawing/2014/main" id="{DCF2C170-A3ED-4093-9CCC-905F8DF53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84667" y="800007"/>
            <a:ext cx="5985675" cy="47939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DD536F-3F4A-4B15-A2D3-B9FB07F12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9" name="Rectangle 8">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Freeform: Shape 10">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pic>
        <p:nvPicPr>
          <p:cNvPr id="13" name="Picture 12">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60549" r="62095"/>
          <a:stretch/>
        </p:blipFill>
        <p:spPr>
          <a:xfrm flipH="1">
            <a:off x="6711611" y="3306535"/>
            <a:ext cx="2432389" cy="1424039"/>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5" name="Picture 14">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b="18503"/>
          <a:stretch>
            <a:fillRect/>
          </a:stretch>
        </p:blipFill>
        <p:spPr>
          <a:xfrm>
            <a:off x="0" y="857251"/>
            <a:ext cx="8708573" cy="3992171"/>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TextBox 1">
            <a:extLst>
              <a:ext uri="{FF2B5EF4-FFF2-40B4-BE49-F238E27FC236}">
                <a16:creationId xmlns:a16="http://schemas.microsoft.com/office/drawing/2014/main" id="{27113956-E4EB-4DDC-A1A2-9EDBF70D5BEE}"/>
              </a:ext>
            </a:extLst>
          </p:cNvPr>
          <p:cNvSpPr txBox="1"/>
          <p:nvPr/>
        </p:nvSpPr>
        <p:spPr>
          <a:xfrm>
            <a:off x="1403407" y="1451503"/>
            <a:ext cx="6337187" cy="189678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20000"/>
          </a:bodyPr>
          <a:lstStyle/>
          <a:p>
            <a:pPr algn="ctr" defTabSz="457200" eaLnBrk="1" hangingPunct="1">
              <a:spcAft>
                <a:spcPts val="600"/>
              </a:spcAft>
            </a:pPr>
            <a:r>
              <a:rPr lang="en-US" sz="4400" cap="all">
                <a:ln w="3175" cmpd="sng">
                  <a:noFill/>
                </a:ln>
                <a:latin typeface="+mj-lt"/>
                <a:ea typeface="+mj-ea"/>
                <a:cs typeface="+mj-cs"/>
              </a:rPr>
              <a:t>REMIND CODE</a:t>
            </a:r>
            <a:endParaRPr lang="en-US"/>
          </a:p>
          <a:p>
            <a:pPr algn="ctr" defTabSz="457200">
              <a:spcAft>
                <a:spcPts val="600"/>
              </a:spcAft>
            </a:pPr>
            <a:r>
              <a:rPr lang="en-US" sz="4400" cap="all">
                <a:ln w="3175" cmpd="sng">
                  <a:noFill/>
                </a:ln>
                <a:latin typeface="+mj-lt"/>
                <a:ea typeface="+mj-ea"/>
                <a:cs typeface="+mj-cs"/>
              </a:rPr>
              <a:t> Class of 2023</a:t>
            </a:r>
            <a:endParaRPr lang="en-US">
              <a:ea typeface="+mj-ea"/>
              <a:cs typeface="+mj-cs"/>
            </a:endParaRPr>
          </a:p>
          <a:p>
            <a:pPr algn="ctr" defTabSz="457200" eaLnBrk="1" hangingPunct="1">
              <a:spcAft>
                <a:spcPts val="600"/>
              </a:spcAft>
            </a:pPr>
            <a:r>
              <a:rPr lang="en-US" sz="4400" cap="all">
                <a:ln w="3175" cmpd="sng">
                  <a:noFill/>
                </a:ln>
                <a:latin typeface="+mj-lt"/>
                <a:ea typeface="+mj-ea"/>
                <a:cs typeface="+mj-cs"/>
              </a:rPr>
              <a:t>@ ocsacl23</a:t>
            </a:r>
            <a:endParaRPr lang="en-US" sz="4400" cap="all" err="1">
              <a:ln w="3175" cmpd="sng">
                <a:noFill/>
              </a:ln>
              <a:latin typeface="+mj-lt"/>
              <a:ea typeface="+mj-ea"/>
              <a:cs typeface="Calibri Light"/>
            </a:endParaRPr>
          </a:p>
        </p:txBody>
      </p:sp>
      <p:pic>
        <p:nvPicPr>
          <p:cNvPr id="3" name="Picture 3" descr="A close up of a logo&#10;&#10;Description automatically generated">
            <a:extLst>
              <a:ext uri="{FF2B5EF4-FFF2-40B4-BE49-F238E27FC236}">
                <a16:creationId xmlns:a16="http://schemas.microsoft.com/office/drawing/2014/main" id="{57B3C45E-726B-4501-AEDB-4A870C53AA4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957047" y="4712522"/>
            <a:ext cx="2743200" cy="1440180"/>
          </a:xfrm>
          <a:prstGeom prst="rect">
            <a:avLst/>
          </a:prstGeom>
        </p:spPr>
      </p:pic>
      <p:sp>
        <p:nvSpPr>
          <p:cNvPr id="4" name="TextBox 3">
            <a:extLst>
              <a:ext uri="{FF2B5EF4-FFF2-40B4-BE49-F238E27FC236}">
                <a16:creationId xmlns:a16="http://schemas.microsoft.com/office/drawing/2014/main" id="{6BBBA92D-4E55-4567-8268-8D1297A4B356}"/>
              </a:ext>
            </a:extLst>
          </p:cNvPr>
          <p:cNvSpPr txBox="1"/>
          <p:nvPr/>
        </p:nvSpPr>
        <p:spPr>
          <a:xfrm>
            <a:off x="5957047" y="6153337"/>
            <a:ext cx="2743200" cy="317500"/>
          </a:xfrm>
          <a:prstGeom prst="rect">
            <a:avLst/>
          </a:prstGeom>
        </p:spPr>
        <p:txBody>
          <a:bodyPr lIns="91440" tIns="45720" rIns="91440" bIns="45720" anchor="t">
            <a:normAutofit fontScale="92500" lnSpcReduction="20000"/>
          </a:bodyPr>
          <a:lstStyle/>
          <a:p>
            <a:endParaRPr lang="en-US">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7B80-E798-41C3-B836-45B103781DBE}"/>
              </a:ext>
            </a:extLst>
          </p:cNvPr>
          <p:cNvSpPr>
            <a:spLocks noGrp="1"/>
          </p:cNvSpPr>
          <p:nvPr>
            <p:ph type="title"/>
          </p:nvPr>
        </p:nvSpPr>
        <p:spPr/>
        <p:txBody>
          <a:bodyPr/>
          <a:lstStyle/>
          <a:p>
            <a:r>
              <a:rPr lang="en-US"/>
              <a:t>Beginning of the Year Check-In</a:t>
            </a:r>
          </a:p>
        </p:txBody>
      </p:sp>
      <p:pic>
        <p:nvPicPr>
          <p:cNvPr id="3" name="Picture 3">
            <a:extLst>
              <a:ext uri="{FF2B5EF4-FFF2-40B4-BE49-F238E27FC236}">
                <a16:creationId xmlns:a16="http://schemas.microsoft.com/office/drawing/2014/main" id="{B7B1B1C7-9FF4-4520-BD38-AECC59D4C0EC}"/>
              </a:ext>
            </a:extLst>
          </p:cNvPr>
          <p:cNvPicPr>
            <a:picLocks noChangeAspect="1"/>
          </p:cNvPicPr>
          <p:nvPr/>
        </p:nvPicPr>
        <p:blipFill>
          <a:blip r:embed="rId2"/>
          <a:stretch>
            <a:fillRect/>
          </a:stretch>
        </p:blipFill>
        <p:spPr>
          <a:xfrm>
            <a:off x="5472023" y="2934419"/>
            <a:ext cx="2743200" cy="2743200"/>
          </a:xfrm>
          <a:prstGeom prst="rect">
            <a:avLst/>
          </a:prstGeom>
        </p:spPr>
      </p:pic>
      <p:sp>
        <p:nvSpPr>
          <p:cNvPr id="4" name="TextBox 3">
            <a:extLst>
              <a:ext uri="{FF2B5EF4-FFF2-40B4-BE49-F238E27FC236}">
                <a16:creationId xmlns:a16="http://schemas.microsoft.com/office/drawing/2014/main" id="{CF711FB2-2916-4A5E-8C4D-57C4220751D9}"/>
              </a:ext>
            </a:extLst>
          </p:cNvPr>
          <p:cNvSpPr txBox="1"/>
          <p:nvPr/>
        </p:nvSpPr>
        <p:spPr>
          <a:xfrm>
            <a:off x="785005" y="2740325"/>
            <a:ext cx="360583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The counseling team would love to get to know you! This information will help us when we meet with you individually. </a:t>
            </a:r>
          </a:p>
          <a:p>
            <a:endParaRPr lang="en-US">
              <a:cs typeface="Arial"/>
            </a:endParaRPr>
          </a:p>
          <a:p>
            <a:r>
              <a:rPr lang="en-US">
                <a:latin typeface="Arial"/>
                <a:cs typeface="Arial"/>
              </a:rPr>
              <a:t>Your information will only be shared with the following people: Mr. Arrington, Ms. Karaki, Ms. Gill, and Ms. Fredrick. </a:t>
            </a:r>
            <a:endParaRPr lang="en-US">
              <a:cs typeface="Arial"/>
            </a:endParaRPr>
          </a:p>
          <a:p>
            <a:r>
              <a:rPr lang="en-US" u="sng">
                <a:latin typeface="Arial"/>
                <a:cs typeface="Arial"/>
              </a:rPr>
              <a:t>Exception: Safety issues</a:t>
            </a:r>
            <a:endParaRPr lang="en-US" u="sng">
              <a:cs typeface="Arial"/>
            </a:endParaRPr>
          </a:p>
        </p:txBody>
      </p:sp>
    </p:spTree>
    <p:extLst>
      <p:ext uri="{BB962C8B-B14F-4D97-AF65-F5344CB8AC3E}">
        <p14:creationId xmlns:p14="http://schemas.microsoft.com/office/powerpoint/2010/main" val="395226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1B8E5AA-30B6-48DE-9173-5EDC08AD368E}"/>
              </a:ext>
            </a:extLst>
          </p:cNvPr>
          <p:cNvSpPr>
            <a:spLocks noGrp="1" noChangeArrowheads="1"/>
          </p:cNvSpPr>
          <p:nvPr>
            <p:ph type="title"/>
          </p:nvPr>
        </p:nvSpPr>
        <p:spPr/>
        <p:txBody>
          <a:bodyPr/>
          <a:lstStyle/>
          <a:p>
            <a:r>
              <a:rPr lang="en-US" altLang="en-US"/>
              <a:t>Planning for After High School</a:t>
            </a:r>
          </a:p>
        </p:txBody>
      </p:sp>
      <p:sp>
        <p:nvSpPr>
          <p:cNvPr id="9219" name="Rectangle 3">
            <a:extLst>
              <a:ext uri="{FF2B5EF4-FFF2-40B4-BE49-F238E27FC236}">
                <a16:creationId xmlns:a16="http://schemas.microsoft.com/office/drawing/2014/main" id="{B419EFB4-73CB-489A-844E-1A41D1A32C09}"/>
              </a:ext>
            </a:extLst>
          </p:cNvPr>
          <p:cNvSpPr>
            <a:spLocks noGrp="1" noChangeArrowheads="1"/>
          </p:cNvSpPr>
          <p:nvPr>
            <p:ph idx="1"/>
          </p:nvPr>
        </p:nvSpPr>
        <p:spPr/>
        <p:txBody>
          <a:bodyPr/>
          <a:lstStyle/>
          <a:p>
            <a:endParaRPr lang="en-US" altLang="en-US"/>
          </a:p>
          <a:p>
            <a:endParaRPr lang="en-US" altLang="en-US"/>
          </a:p>
          <a:p>
            <a:r>
              <a:rPr lang="en-US" altLang="en-US"/>
              <a:t>Mrs. Gill  will be conducting interviews with each Junior</a:t>
            </a:r>
            <a:endParaRPr lang="en-US" altLang="en-US">
              <a:cs typeface="Calibri"/>
            </a:endParaRPr>
          </a:p>
          <a:p>
            <a:r>
              <a:rPr lang="en-US" altLang="en-US"/>
              <a:t>College or Career in your future?</a:t>
            </a:r>
            <a:endParaRPr lang="en-US" altLang="en-US">
              <a:cs typeface="Calibri"/>
            </a:endParaRPr>
          </a:p>
          <a:p>
            <a:r>
              <a:rPr lang="en-US" altLang="en-US"/>
              <a:t>College Week Activities</a:t>
            </a:r>
            <a:endParaRPr lang="en-US" altLang="en-US">
              <a:cs typeface="Calibri"/>
            </a:endParaRPr>
          </a:p>
          <a:p>
            <a:r>
              <a:rPr lang="en-US" altLang="en-US" err="1">
                <a:cs typeface="Calibri"/>
              </a:rPr>
              <a:t>Xello</a:t>
            </a:r>
            <a:r>
              <a:rPr lang="en-US" altLang="en-US">
                <a:cs typeface="Calibri"/>
              </a:rPr>
              <a:t> lesson</a:t>
            </a:r>
          </a:p>
          <a:p>
            <a:pPr>
              <a:buNone/>
            </a:pPr>
            <a:endParaRPr lang="en-US" altLang="en-US">
              <a:cs typeface="Calibri"/>
            </a:endParaRPr>
          </a:p>
        </p:txBody>
      </p:sp>
      <p:pic>
        <p:nvPicPr>
          <p:cNvPr id="9220" name="Picture 4" descr="MP900442969[1]">
            <a:extLst>
              <a:ext uri="{FF2B5EF4-FFF2-40B4-BE49-F238E27FC236}">
                <a16:creationId xmlns:a16="http://schemas.microsoft.com/office/drawing/2014/main" id="{5DB7203D-7E70-4780-A508-432E7EDCA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235" y="1792941"/>
            <a:ext cx="1143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50A04F5-0FCC-4D63-9ED6-8A23038B0A45}"/>
              </a:ext>
            </a:extLst>
          </p:cNvPr>
          <p:cNvSpPr>
            <a:spLocks noGrp="1" noChangeArrowheads="1"/>
          </p:cNvSpPr>
          <p:nvPr>
            <p:ph type="title"/>
          </p:nvPr>
        </p:nvSpPr>
        <p:spPr/>
        <p:txBody>
          <a:bodyPr/>
          <a:lstStyle/>
          <a:p>
            <a:pPr eaLnBrk="1" hangingPunct="1"/>
            <a:r>
              <a:rPr lang="en-US" altLang="en-US">
                <a:latin typeface="Cooper Black" panose="0208090404030B020404" pitchFamily="18" charset="0"/>
              </a:rPr>
              <a:t>Question &amp; Answer</a:t>
            </a:r>
          </a:p>
        </p:txBody>
      </p:sp>
      <p:sp>
        <p:nvSpPr>
          <p:cNvPr id="72707" name="Rectangle 3">
            <a:extLst>
              <a:ext uri="{FF2B5EF4-FFF2-40B4-BE49-F238E27FC236}">
                <a16:creationId xmlns:a16="http://schemas.microsoft.com/office/drawing/2014/main" id="{72A7605A-959A-4E9C-8181-B20EB320C8AB}"/>
              </a:ext>
            </a:extLst>
          </p:cNvPr>
          <p:cNvSpPr>
            <a:spLocks noGrp="1" noChangeArrowheads="1"/>
          </p:cNvSpPr>
          <p:nvPr>
            <p:ph idx="1"/>
          </p:nvPr>
        </p:nvSpPr>
        <p:spPr/>
        <p:txBody>
          <a:bodyPr/>
          <a:lstStyle/>
          <a:p>
            <a:pPr eaLnBrk="1" hangingPunct="1"/>
            <a:r>
              <a:rPr lang="en-US" altLang="en-US"/>
              <a:t>We will be available to answer any questions.</a:t>
            </a:r>
          </a:p>
          <a:p>
            <a:pPr algn="ctr" eaLnBrk="1" hangingPunct="1">
              <a:buFontTx/>
              <a:buNone/>
            </a:pPr>
            <a:endParaRPr lang="en-US" altLang="en-US" b="1" i="1"/>
          </a:p>
          <a:p>
            <a:pPr algn="ctr" eaLnBrk="1" hangingPunct="1">
              <a:buFontTx/>
              <a:buNone/>
            </a:pPr>
            <a:r>
              <a:rPr lang="en-US" altLang="en-US" b="1" i="1"/>
              <a:t>Have A Successful Year!</a:t>
            </a:r>
          </a:p>
          <a:p>
            <a:pPr eaLnBrk="1" hangingPunct="1">
              <a:buFontTx/>
              <a:buNone/>
            </a:pPr>
            <a:endParaRPr lang="en-US" altLang="en-US" b="1" i="1"/>
          </a:p>
        </p:txBody>
      </p:sp>
      <p:pic>
        <p:nvPicPr>
          <p:cNvPr id="67588" name="MSj04310740000[1].wav">
            <a:hlinkClick r:id="" action="ppaction://media"/>
            <a:extLst>
              <a:ext uri="{FF2B5EF4-FFF2-40B4-BE49-F238E27FC236}">
                <a16:creationId xmlns:a16="http://schemas.microsoft.com/office/drawing/2014/main" id="{A2C5636B-3C25-419D-8D0B-71DC6F597A12}"/>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534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614" fill="hold"/>
                                        <p:tgtEl>
                                          <p:spTgt spid="675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8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376F6D4-4C69-4EF9-A963-AE43E4B15E2E}"/>
              </a:ext>
            </a:extLst>
          </p:cNvPr>
          <p:cNvSpPr>
            <a:spLocks noGrp="1" noChangeArrowheads="1"/>
          </p:cNvSpPr>
          <p:nvPr>
            <p:ph type="title"/>
          </p:nvPr>
        </p:nvSpPr>
        <p:spPr/>
        <p:txBody>
          <a:bodyPr/>
          <a:lstStyle/>
          <a:p>
            <a:pPr eaLnBrk="1" hangingPunct="1"/>
            <a:br>
              <a:rPr lang="en-US" altLang="en-US" sz="4000" b="1" i="1"/>
            </a:br>
            <a:r>
              <a:rPr lang="en-US" altLang="en-US" sz="7200" b="1" i="1"/>
              <a:t>ASSESSMENT</a:t>
            </a:r>
            <a:r>
              <a:rPr lang="en-US" altLang="en-US" sz="7200">
                <a:hlinkClick r:id="rId4"/>
              </a:rPr>
              <a:t> </a:t>
            </a:r>
            <a:r>
              <a:rPr lang="en-US" altLang="en-US" sz="7200"/>
              <a:t> </a:t>
            </a:r>
            <a:br>
              <a:rPr lang="en-US" altLang="en-US" sz="4000"/>
            </a:br>
            <a:endParaRPr lang="en-US" altLang="en-US" sz="4000"/>
          </a:p>
        </p:txBody>
      </p:sp>
      <p:sp>
        <p:nvSpPr>
          <p:cNvPr id="11267" name="Rectangle 4">
            <a:extLst>
              <a:ext uri="{FF2B5EF4-FFF2-40B4-BE49-F238E27FC236}">
                <a16:creationId xmlns:a16="http://schemas.microsoft.com/office/drawing/2014/main" id="{0B9D3BAE-D3CD-4690-89D2-FDDFA04AD9C6}"/>
              </a:ext>
            </a:extLst>
          </p:cNvPr>
          <p:cNvSpPr>
            <a:spLocks noGrp="1" noChangeArrowheads="1"/>
          </p:cNvSpPr>
          <p:nvPr>
            <p:ph sz="half" idx="1"/>
          </p:nvPr>
        </p:nvSpPr>
        <p:spPr>
          <a:xfrm>
            <a:off x="457200" y="1524000"/>
            <a:ext cx="5943600" cy="4953000"/>
          </a:xfrm>
        </p:spPr>
        <p:txBody>
          <a:bodyPr/>
          <a:lstStyle/>
          <a:p>
            <a:pPr eaLnBrk="1" hangingPunct="1"/>
            <a:r>
              <a:rPr lang="en-US" altLang="en-US" sz="6000" b="1"/>
              <a:t>PSAT</a:t>
            </a:r>
          </a:p>
          <a:p>
            <a:pPr eaLnBrk="1" hangingPunct="1"/>
            <a:r>
              <a:rPr lang="en-US" altLang="en-US" sz="6000" b="1"/>
              <a:t>ACT/SAT</a:t>
            </a:r>
          </a:p>
          <a:p>
            <a:pPr eaLnBrk="1" hangingPunct="1"/>
            <a:r>
              <a:rPr lang="en-US" altLang="en-US" sz="6000" b="1"/>
              <a:t>PERT</a:t>
            </a:r>
          </a:p>
          <a:p>
            <a:pPr eaLnBrk="1" hangingPunct="1">
              <a:buFontTx/>
              <a:buNone/>
            </a:pPr>
            <a:r>
              <a:rPr lang="en-US" altLang="en-US" sz="6000" b="1"/>
              <a:t>.FSA</a:t>
            </a:r>
          </a:p>
        </p:txBody>
      </p:sp>
      <p:pic>
        <p:nvPicPr>
          <p:cNvPr id="11268" name="Picture 34" descr="MCj02316350000[1]">
            <a:extLst>
              <a:ext uri="{FF2B5EF4-FFF2-40B4-BE49-F238E27FC236}">
                <a16:creationId xmlns:a16="http://schemas.microsoft.com/office/drawing/2014/main" id="{D10B6F72-5C7B-4383-BEE0-B68FD8E1E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524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a:extLst>
              <a:ext uri="{FF2B5EF4-FFF2-40B4-BE49-F238E27FC236}">
                <a16:creationId xmlns:a16="http://schemas.microsoft.com/office/drawing/2014/main" id="{78CEB4D6-97EB-4867-9C35-9AC252AEE513}"/>
              </a:ext>
            </a:extLst>
          </p:cNvPr>
          <p:cNvSpPr txBox="1">
            <a:spLocks noChangeArrowheads="1"/>
          </p:cNvSpPr>
          <p:nvPr/>
        </p:nvSpPr>
        <p:spPr bwMode="auto">
          <a:xfrm>
            <a:off x="3173506" y="4123765"/>
            <a:ext cx="2419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accent2"/>
                </a:solidFill>
              </a:rPr>
              <a:t>PERT – Post-</a:t>
            </a:r>
          </a:p>
          <a:p>
            <a:pPr eaLnBrk="1" hangingPunct="1">
              <a:spcBef>
                <a:spcPct val="0"/>
              </a:spcBef>
              <a:buFontTx/>
              <a:buNone/>
            </a:pPr>
            <a:r>
              <a:rPr lang="en-US" altLang="en-US" sz="1800">
                <a:solidFill>
                  <a:schemeClr val="accent2"/>
                </a:solidFill>
              </a:rPr>
              <a:t>Secondary Readiness</a:t>
            </a:r>
          </a:p>
          <a:p>
            <a:pPr eaLnBrk="1" hangingPunct="1">
              <a:spcBef>
                <a:spcPct val="0"/>
              </a:spcBef>
              <a:buFontTx/>
              <a:buNone/>
            </a:pPr>
            <a:r>
              <a:rPr lang="en-US" altLang="en-US" sz="1800">
                <a:solidFill>
                  <a:schemeClr val="accent2"/>
                </a:solidFill>
              </a:rPr>
              <a:t>Test</a:t>
            </a:r>
          </a:p>
        </p:txBody>
      </p:sp>
    </p:spTree>
  </p:cSld>
  <p:clrMapOvr>
    <a:masterClrMapping/>
  </p:clrMapOvr>
  <mc:AlternateContent xmlns:mc="http://schemas.openxmlformats.org/markup-compatibility/2006">
    <mc:Choice xmlns:p14="http://schemas.microsoft.com/office/powerpoint/2010/main" Requires="p14">
      <p:transition p14:dur="0">
        <p:sndAc>
          <p:stSnd>
            <p:snd r:embed="rId3" name="wind.wav"/>
          </p:stSnd>
        </p:sndAc>
      </p:transition>
    </mc:Choice>
    <mc:Fallback>
      <p:transition>
        <p:sndAc>
          <p:stSnd>
            <p:snd r:embed="rId3" name="wind.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9CE03EA-FE56-46F9-BA1D-B60CD2162C6C}"/>
              </a:ext>
            </a:extLst>
          </p:cNvPr>
          <p:cNvSpPr>
            <a:spLocks noGrp="1" noChangeArrowheads="1"/>
          </p:cNvSpPr>
          <p:nvPr>
            <p:ph type="title"/>
          </p:nvPr>
        </p:nvSpPr>
        <p:spPr>
          <a:xfrm>
            <a:off x="514350" y="1719807"/>
            <a:ext cx="2744542" cy="3418387"/>
          </a:xfrm>
        </p:spPr>
        <p:txBody>
          <a:bodyPr>
            <a:normAutofit/>
          </a:bodyPr>
          <a:lstStyle/>
          <a:p>
            <a:pPr algn="r" eaLnBrk="1" hangingPunct="1"/>
            <a:r>
              <a:rPr lang="en-US" altLang="en-US"/>
              <a:t>PSAT/NMSQT</a:t>
            </a:r>
          </a:p>
        </p:txBody>
      </p:sp>
      <p:sp>
        <p:nvSpPr>
          <p:cNvPr id="13315" name="Rectangle 3">
            <a:extLst>
              <a:ext uri="{FF2B5EF4-FFF2-40B4-BE49-F238E27FC236}">
                <a16:creationId xmlns:a16="http://schemas.microsoft.com/office/drawing/2014/main" id="{0801FE4A-7DFA-4AAF-89A2-1CBA91A0EA12}"/>
              </a:ext>
            </a:extLst>
          </p:cNvPr>
          <p:cNvSpPr>
            <a:spLocks noGrp="1" noChangeArrowheads="1"/>
          </p:cNvSpPr>
          <p:nvPr>
            <p:ph idx="1"/>
          </p:nvPr>
        </p:nvSpPr>
        <p:spPr>
          <a:xfrm>
            <a:off x="3741494" y="1719807"/>
            <a:ext cx="4888157" cy="3418387"/>
          </a:xfrm>
        </p:spPr>
        <p:txBody>
          <a:bodyPr>
            <a:normAutofit/>
          </a:bodyPr>
          <a:lstStyle/>
          <a:p>
            <a:pPr eaLnBrk="1" hangingPunct="1"/>
            <a:r>
              <a:rPr lang="en-US" altLang="en-US"/>
              <a:t>A program cosponsored by the College Board and </a:t>
            </a:r>
            <a:r>
              <a:rPr lang="en-US" altLang="en-US">
                <a:hlinkClick r:id="rId4"/>
              </a:rPr>
              <a:t>National Merit Scholarship Corporation</a:t>
            </a:r>
            <a:r>
              <a:rPr lang="en-US" altLang="en-US"/>
              <a:t>. </a:t>
            </a:r>
          </a:p>
          <a:p>
            <a:pPr eaLnBrk="1" hangingPunct="1"/>
            <a:r>
              <a:rPr lang="en-US" altLang="en-US"/>
              <a:t>The first official step on the road to college. </a:t>
            </a:r>
          </a:p>
          <a:p>
            <a:pPr eaLnBrk="1" hangingPunct="1"/>
            <a:r>
              <a:rPr lang="en-US" altLang="en-US"/>
              <a:t>Assesses the skills developed through years of study in a wide range of courses.</a:t>
            </a:r>
          </a:p>
          <a:p>
            <a:pPr eaLnBrk="1" hangingPunct="1"/>
            <a:r>
              <a:rPr lang="en-US" altLang="en-US"/>
              <a:t>Predicts SAT outcome. </a:t>
            </a:r>
          </a:p>
          <a:p>
            <a:pPr eaLnBrk="1" hangingPunct="1"/>
            <a:r>
              <a:rPr lang="en-US" altLang="en-US"/>
              <a:t>Provides insight into student career interests.</a:t>
            </a:r>
          </a:p>
          <a:p>
            <a:pPr eaLnBrk="1" hangingPunct="1"/>
            <a:r>
              <a:rPr lang="en-US" altLang="en-US"/>
              <a:t>Junior scores are used to qualify students as National Merit Scholarship finalists.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E4025E4-2627-4E50-9125-83F7A7F589E0}"/>
              </a:ext>
            </a:extLst>
          </p:cNvPr>
          <p:cNvSpPr>
            <a:spLocks noGrp="1" noChangeArrowheads="1"/>
          </p:cNvSpPr>
          <p:nvPr>
            <p:ph type="title"/>
          </p:nvPr>
        </p:nvSpPr>
        <p:spPr/>
        <p:txBody>
          <a:bodyPr/>
          <a:lstStyle/>
          <a:p>
            <a:pPr eaLnBrk="1" hangingPunct="1"/>
            <a:r>
              <a:rPr lang="en-US" altLang="en-US"/>
              <a:t>PSAT DATES &amp; FEES</a:t>
            </a:r>
          </a:p>
        </p:txBody>
      </p:sp>
      <p:sp>
        <p:nvSpPr>
          <p:cNvPr id="15363" name="Rectangle 5">
            <a:extLst>
              <a:ext uri="{FF2B5EF4-FFF2-40B4-BE49-F238E27FC236}">
                <a16:creationId xmlns:a16="http://schemas.microsoft.com/office/drawing/2014/main" id="{2D4C1BBF-806F-494E-B7BE-09E47F81AC47}"/>
              </a:ext>
            </a:extLst>
          </p:cNvPr>
          <p:cNvSpPr>
            <a:spLocks noGrp="1" noChangeArrowheads="1"/>
          </p:cNvSpPr>
          <p:nvPr>
            <p:ph sz="half" idx="1"/>
          </p:nvPr>
        </p:nvSpPr>
        <p:spPr/>
        <p:txBody>
          <a:bodyPr>
            <a:normAutofit fontScale="92500" lnSpcReduction="20000"/>
          </a:bodyPr>
          <a:lstStyle/>
          <a:p>
            <a:pPr eaLnBrk="1" hangingPunct="1">
              <a:lnSpc>
                <a:spcPct val="90000"/>
              </a:lnSpc>
              <a:buFontTx/>
              <a:buNone/>
            </a:pPr>
            <a:r>
              <a:rPr lang="en-US" altLang="en-US" sz="2000" b="1"/>
              <a:t>		</a:t>
            </a:r>
          </a:p>
          <a:p>
            <a:pPr eaLnBrk="1" hangingPunct="1">
              <a:lnSpc>
                <a:spcPct val="90000"/>
              </a:lnSpc>
              <a:buFontTx/>
              <a:buNone/>
            </a:pPr>
            <a:endParaRPr lang="en-US" altLang="en-US" sz="2000" b="1"/>
          </a:p>
          <a:p>
            <a:pPr algn="ctr">
              <a:lnSpc>
                <a:spcPct val="90000"/>
              </a:lnSpc>
              <a:buNone/>
            </a:pPr>
            <a:r>
              <a:rPr lang="en-US" altLang="en-US" sz="2000" b="1"/>
              <a:t>2021 Test Date </a:t>
            </a:r>
          </a:p>
          <a:p>
            <a:pPr eaLnBrk="1" hangingPunct="1">
              <a:lnSpc>
                <a:spcPct val="90000"/>
              </a:lnSpc>
            </a:pPr>
            <a:endParaRPr lang="en-US" altLang="en-US" sz="2000" b="1"/>
          </a:p>
          <a:p>
            <a:pPr algn="ctr">
              <a:lnSpc>
                <a:spcPct val="90000"/>
              </a:lnSpc>
              <a:buNone/>
            </a:pPr>
            <a:r>
              <a:rPr lang="en-US" altLang="en-US" sz="2400">
                <a:cs typeface="Calibri"/>
              </a:rPr>
              <a:t>Wednesday  October 13th</a:t>
            </a:r>
            <a:endParaRPr lang="en-US"/>
          </a:p>
          <a:p>
            <a:pPr eaLnBrk="1" hangingPunct="1">
              <a:lnSpc>
                <a:spcPct val="90000"/>
              </a:lnSpc>
              <a:buFontTx/>
              <a:buNone/>
            </a:pPr>
            <a:endParaRPr lang="en-US" altLang="en-US" sz="2400"/>
          </a:p>
          <a:p>
            <a:pPr eaLnBrk="1" hangingPunct="1">
              <a:lnSpc>
                <a:spcPct val="90000"/>
              </a:lnSpc>
              <a:buFontTx/>
              <a:buNone/>
            </a:pPr>
            <a:r>
              <a:rPr lang="en-US" altLang="en-US" sz="2000" b="1"/>
              <a:t>	</a:t>
            </a:r>
            <a:endParaRPr lang="en-US" altLang="en-US" sz="2400"/>
          </a:p>
        </p:txBody>
      </p:sp>
      <p:sp>
        <p:nvSpPr>
          <p:cNvPr id="15364" name="Rectangle 6">
            <a:extLst>
              <a:ext uri="{FF2B5EF4-FFF2-40B4-BE49-F238E27FC236}">
                <a16:creationId xmlns:a16="http://schemas.microsoft.com/office/drawing/2014/main" id="{E726783D-6524-43F3-B0C3-2F63FEA0A7C5}"/>
              </a:ext>
            </a:extLst>
          </p:cNvPr>
          <p:cNvSpPr>
            <a:spLocks noGrp="1" noChangeArrowheads="1"/>
          </p:cNvSpPr>
          <p:nvPr>
            <p:ph sz="half" idx="2"/>
          </p:nvPr>
        </p:nvSpPr>
        <p:spPr/>
        <p:txBody>
          <a:bodyPr>
            <a:normAutofit fontScale="92500" lnSpcReduction="20000"/>
          </a:bodyPr>
          <a:lstStyle/>
          <a:p>
            <a:pPr algn="ctr">
              <a:lnSpc>
                <a:spcPct val="80000"/>
              </a:lnSpc>
            </a:pPr>
            <a:r>
              <a:rPr lang="en-US" altLang="en-US" sz="2000" b="1"/>
              <a:t>2021 PSAT/NMSQT Test Fees for juniors</a:t>
            </a:r>
          </a:p>
          <a:p>
            <a:pPr algn="ctr" eaLnBrk="1" hangingPunct="1">
              <a:lnSpc>
                <a:spcPct val="80000"/>
              </a:lnSpc>
              <a:buFontTx/>
              <a:buNone/>
            </a:pPr>
            <a:r>
              <a:rPr lang="en-US" altLang="en-US" sz="2000"/>
              <a:t>	</a:t>
            </a:r>
            <a:r>
              <a:rPr lang="en-US" altLang="en-US" sz="2000">
                <a:solidFill>
                  <a:srgbClr val="CC3300"/>
                </a:solidFill>
              </a:rPr>
              <a:t>$18 – but the district usually pays for most juniors to take it.</a:t>
            </a:r>
            <a:endParaRPr lang="en-US" altLang="en-US" sz="2000">
              <a:solidFill>
                <a:srgbClr val="CC3300"/>
              </a:solidFill>
              <a:cs typeface="Calibri"/>
            </a:endParaRPr>
          </a:p>
          <a:p>
            <a:pPr eaLnBrk="1" hangingPunct="1">
              <a:lnSpc>
                <a:spcPct val="80000"/>
              </a:lnSpc>
              <a:buFontTx/>
              <a:buNone/>
            </a:pPr>
            <a:r>
              <a:rPr lang="en-US" altLang="en-US" sz="2000" b="1"/>
              <a:t>	How does a student qualify for a fee waiver?</a:t>
            </a:r>
            <a:endParaRPr lang="en-US" altLang="en-US" sz="2000" b="1">
              <a:cs typeface="Calibri"/>
            </a:endParaRPr>
          </a:p>
          <a:p>
            <a:pPr>
              <a:lnSpc>
                <a:spcPct val="80000"/>
              </a:lnSpc>
            </a:pPr>
            <a:r>
              <a:rPr lang="en-US" altLang="en-US" sz="2000"/>
              <a:t>Each year, the College Board provides opportunities for taking the PSAT/NMSQT to juniors who are unable to pay test fees. </a:t>
            </a:r>
            <a:endParaRPr lang="en-US" altLang="en-US" sz="2000">
              <a:cs typeface="Calibri"/>
            </a:endParaRPr>
          </a:p>
          <a:p>
            <a:pPr eaLnBrk="1" hangingPunct="1">
              <a:lnSpc>
                <a:spcPct val="80000"/>
              </a:lnSpc>
            </a:pPr>
            <a:r>
              <a:rPr lang="en-US" altLang="en-US" sz="2000"/>
              <a:t>Schools are asked to identify those juniors who would benefit from taking the test, but who lack the necessary means. (Free and/or Reduced Lunch)</a:t>
            </a:r>
            <a:endParaRPr lang="en-US" altLang="en-US" sz="2000">
              <a:cs typeface="Calibri"/>
            </a:endParaRPr>
          </a:p>
        </p:txBody>
      </p:sp>
      <p:pic>
        <p:nvPicPr>
          <p:cNvPr id="15365" name="Picture 7" descr="j0222015">
            <a:extLst>
              <a:ext uri="{FF2B5EF4-FFF2-40B4-BE49-F238E27FC236}">
                <a16:creationId xmlns:a16="http://schemas.microsoft.com/office/drawing/2014/main" id="{A94B3B29-F604-414D-80F3-6A7894FDE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73706"/>
            <a:ext cx="17795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p:sndAc>
          <p:stSnd>
            <p:snd r:embed="rId3" name="cashreg.wav"/>
          </p:stSnd>
        </p:sndAc>
      </p:transition>
    </mc:Choice>
    <mc:Fallback>
      <p:transition>
        <p:sndAc>
          <p:stSnd>
            <p:snd r:embed="rId3" name="cashreg.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29EB8B8-7282-4DA4-BFCB-CE2537AF55DE}"/>
              </a:ext>
            </a:extLst>
          </p:cNvPr>
          <p:cNvSpPr>
            <a:spLocks noGrp="1" noChangeArrowheads="1"/>
          </p:cNvSpPr>
          <p:nvPr>
            <p:ph type="title"/>
          </p:nvPr>
        </p:nvSpPr>
        <p:spPr/>
        <p:txBody>
          <a:bodyPr/>
          <a:lstStyle/>
          <a:p>
            <a:r>
              <a:rPr lang="en-US" altLang="en-US" b="1"/>
              <a:t>What is the difference between the ACT and SAT?</a:t>
            </a:r>
            <a:endParaRPr lang="en-US" altLang="en-US"/>
          </a:p>
        </p:txBody>
      </p:sp>
      <p:sp>
        <p:nvSpPr>
          <p:cNvPr id="17411" name="Rectangle 1">
            <a:extLst>
              <a:ext uri="{FF2B5EF4-FFF2-40B4-BE49-F238E27FC236}">
                <a16:creationId xmlns:a16="http://schemas.microsoft.com/office/drawing/2014/main" id="{4C38477D-4B84-40D5-84D8-0C3A908FCEE9}"/>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aphicFrame>
        <p:nvGraphicFramePr>
          <p:cNvPr id="6" name="Table 5">
            <a:extLst>
              <a:ext uri="{FF2B5EF4-FFF2-40B4-BE49-F238E27FC236}">
                <a16:creationId xmlns:a16="http://schemas.microsoft.com/office/drawing/2014/main" id="{0CDF2773-9BFF-47D9-9313-41F15B5996E7}"/>
              </a:ext>
            </a:extLst>
          </p:cNvPr>
          <p:cNvGraphicFramePr>
            <a:graphicFrameLocks noGrp="1"/>
          </p:cNvGraphicFramePr>
          <p:nvPr>
            <p:extLst>
              <p:ext uri="{D42A27DB-BD31-4B8C-83A1-F6EECF244321}">
                <p14:modId xmlns:p14="http://schemas.microsoft.com/office/powerpoint/2010/main" val="2604585852"/>
              </p:ext>
            </p:extLst>
          </p:nvPr>
        </p:nvGraphicFramePr>
        <p:xfrm>
          <a:off x="914400" y="1972235"/>
          <a:ext cx="7467600" cy="4690535"/>
        </p:xfrm>
        <a:graphic>
          <a:graphicData uri="http://schemas.openxmlformats.org/drawingml/2006/table">
            <a:tbl>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62467">
                <a:tc gridSpan="2">
                  <a:txBody>
                    <a:bodyPr/>
                    <a:lstStyle/>
                    <a:p>
                      <a:pPr marL="0" marR="0" algn="ctr">
                        <a:spcBef>
                          <a:spcPts val="0"/>
                        </a:spcBef>
                        <a:spcAft>
                          <a:spcPts val="0"/>
                        </a:spcAft>
                      </a:pPr>
                      <a:r>
                        <a:rPr lang="en-US" sz="1500">
                          <a:latin typeface="Times New Roman"/>
                          <a:ea typeface="Times New Roman"/>
                        </a:rPr>
                        <a:t>Differences and Similarities  between the tests</a:t>
                      </a:r>
                      <a:endParaRPr lang="en-US" sz="10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marR="0">
                        <a:spcBef>
                          <a:spcPts val="0"/>
                        </a:spcBef>
                        <a:spcAft>
                          <a:spcPts val="0"/>
                        </a:spcAft>
                      </a:pPr>
                      <a:r>
                        <a:rPr lang="en-US" sz="1500">
                          <a:solidFill>
                            <a:schemeClr val="tx1"/>
                          </a:solidFill>
                          <a:latin typeface="Times New Roman"/>
                          <a:ea typeface="Times New Roman"/>
                        </a:rPr>
                        <a:t>ACT</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SAT</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7400">
                <a:tc>
                  <a:txBody>
                    <a:bodyPr/>
                    <a:lstStyle/>
                    <a:p>
                      <a:pPr marL="0" marR="0">
                        <a:spcBef>
                          <a:spcPts val="0"/>
                        </a:spcBef>
                        <a:spcAft>
                          <a:spcPts val="0"/>
                        </a:spcAft>
                      </a:pPr>
                      <a:r>
                        <a:rPr lang="en-US" sz="1500">
                          <a:solidFill>
                            <a:schemeClr val="tx1"/>
                          </a:solidFill>
                          <a:latin typeface="Times New Roman"/>
                          <a:ea typeface="Times New Roman"/>
                        </a:rPr>
                        <a:t>Four Multiple choice sections – Math, English, Reading and Science</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3 sections Math, Evidence Based Reading and Writing, Optional Essay</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467">
                <a:tc>
                  <a:txBody>
                    <a:bodyPr/>
                    <a:lstStyle/>
                    <a:p>
                      <a:pPr marL="0" marR="0">
                        <a:spcBef>
                          <a:spcPts val="0"/>
                        </a:spcBef>
                        <a:spcAft>
                          <a:spcPts val="0"/>
                        </a:spcAft>
                      </a:pPr>
                      <a:r>
                        <a:rPr lang="en-US" sz="1500">
                          <a:solidFill>
                            <a:schemeClr val="tx1"/>
                          </a:solidFill>
                          <a:latin typeface="Times New Roman"/>
                          <a:ea typeface="Times New Roman"/>
                        </a:rPr>
                        <a:t>Max Score – 36 per section</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Score 200-800 per section</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467">
                <a:tc>
                  <a:txBody>
                    <a:bodyPr/>
                    <a:lstStyle/>
                    <a:p>
                      <a:pPr marL="0" marR="0">
                        <a:spcBef>
                          <a:spcPts val="0"/>
                        </a:spcBef>
                        <a:spcAft>
                          <a:spcPts val="0"/>
                        </a:spcAft>
                      </a:pPr>
                      <a:r>
                        <a:rPr lang="en-US" sz="1500">
                          <a:solidFill>
                            <a:schemeClr val="tx1"/>
                          </a:solidFill>
                          <a:latin typeface="Times New Roman"/>
                          <a:ea typeface="Times New Roman"/>
                        </a:rPr>
                        <a:t>Content based - achievement</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Analyze and Solve problems - aptitude</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467">
                <a:tc>
                  <a:txBody>
                    <a:bodyPr/>
                    <a:lstStyle/>
                    <a:p>
                      <a:pPr marL="0" marR="0">
                        <a:spcBef>
                          <a:spcPts val="0"/>
                        </a:spcBef>
                        <a:spcAft>
                          <a:spcPts val="0"/>
                        </a:spcAft>
                      </a:pPr>
                      <a:r>
                        <a:rPr lang="en-US" sz="1500">
                          <a:solidFill>
                            <a:schemeClr val="tx1"/>
                          </a:solidFill>
                          <a:latin typeface="Times New Roman"/>
                          <a:ea typeface="Times New Roman"/>
                        </a:rPr>
                        <a:t>No penalty for guessing</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No</a:t>
                      </a:r>
                      <a:r>
                        <a:rPr lang="en-US" sz="1500" baseline="0">
                          <a:solidFill>
                            <a:schemeClr val="tx1"/>
                          </a:solidFill>
                          <a:latin typeface="Times New Roman"/>
                          <a:ea typeface="Times New Roman"/>
                        </a:rPr>
                        <a:t> penalty for guessing</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467">
                <a:tc>
                  <a:txBody>
                    <a:bodyPr/>
                    <a:lstStyle/>
                    <a:p>
                      <a:pPr marL="0" marR="0">
                        <a:spcBef>
                          <a:spcPts val="0"/>
                        </a:spcBef>
                        <a:spcAft>
                          <a:spcPts val="0"/>
                        </a:spcAft>
                      </a:pPr>
                      <a:r>
                        <a:rPr lang="en-US" sz="1500">
                          <a:solidFill>
                            <a:schemeClr val="tx1"/>
                          </a:solidFill>
                          <a:latin typeface="Times New Roman"/>
                          <a:ea typeface="Times New Roman"/>
                        </a:rPr>
                        <a:t>Writing test in optional</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Optional</a:t>
                      </a:r>
                      <a:r>
                        <a:rPr lang="en-US" sz="1500" baseline="0">
                          <a:solidFill>
                            <a:schemeClr val="tx1"/>
                          </a:solidFill>
                          <a:latin typeface="Times New Roman"/>
                          <a:ea typeface="Times New Roman"/>
                        </a:rPr>
                        <a:t> essay</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467">
                <a:tc>
                  <a:txBody>
                    <a:bodyPr/>
                    <a:lstStyle/>
                    <a:p>
                      <a:pPr marL="0" marR="0">
                        <a:spcBef>
                          <a:spcPts val="0"/>
                        </a:spcBef>
                        <a:spcAft>
                          <a:spcPts val="0"/>
                        </a:spcAft>
                      </a:pPr>
                      <a:r>
                        <a:rPr lang="en-US" sz="1500">
                          <a:solidFill>
                            <a:schemeClr val="tx1"/>
                          </a:solidFill>
                          <a:latin typeface="Times New Roman"/>
                          <a:ea typeface="Times New Roman"/>
                        </a:rPr>
                        <a:t>Career interest inventory</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Inventory Not provided</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467">
                <a:tc gridSpan="2">
                  <a:txBody>
                    <a:bodyPr/>
                    <a:lstStyle/>
                    <a:p>
                      <a:pPr marL="0" marR="0" algn="ctr">
                        <a:spcBef>
                          <a:spcPts val="0"/>
                        </a:spcBef>
                        <a:spcAft>
                          <a:spcPts val="0"/>
                        </a:spcAft>
                      </a:pP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8"/>
                  </a:ext>
                </a:extLst>
              </a:tr>
              <a:tr h="262467">
                <a:tc>
                  <a:txBody>
                    <a:bodyPr/>
                    <a:lstStyle/>
                    <a:p>
                      <a:pPr marL="0" marR="0">
                        <a:spcBef>
                          <a:spcPts val="0"/>
                        </a:spcBef>
                        <a:spcAft>
                          <a:spcPts val="0"/>
                        </a:spcAft>
                      </a:pPr>
                      <a:r>
                        <a:rPr lang="en-US" sz="1500">
                          <a:solidFill>
                            <a:schemeClr val="tx1"/>
                          </a:solidFill>
                          <a:latin typeface="Times New Roman"/>
                          <a:ea typeface="Times New Roman"/>
                        </a:rPr>
                        <a:t>Predictor for college success</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Predictor for college success</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24933">
                <a:tc>
                  <a:txBody>
                    <a:bodyPr/>
                    <a:lstStyle/>
                    <a:p>
                      <a:pPr marL="0" marR="0">
                        <a:spcBef>
                          <a:spcPts val="0"/>
                        </a:spcBef>
                        <a:spcAft>
                          <a:spcPts val="0"/>
                        </a:spcAft>
                      </a:pPr>
                      <a:r>
                        <a:rPr lang="en-US" sz="1500">
                          <a:solidFill>
                            <a:schemeClr val="tx1"/>
                          </a:solidFill>
                          <a:latin typeface="Times New Roman"/>
                          <a:ea typeface="Times New Roman"/>
                        </a:rPr>
                        <a:t>Used by college to determine admission</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Used by college to determine admission</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4933">
                <a:tc>
                  <a:txBody>
                    <a:bodyPr/>
                    <a:lstStyle/>
                    <a:p>
                      <a:pPr marL="0" marR="0">
                        <a:spcBef>
                          <a:spcPts val="0"/>
                        </a:spcBef>
                        <a:spcAft>
                          <a:spcPts val="0"/>
                        </a:spcAft>
                      </a:pPr>
                      <a:r>
                        <a:rPr lang="en-US" sz="1500">
                          <a:solidFill>
                            <a:schemeClr val="tx1"/>
                          </a:solidFill>
                          <a:latin typeface="Times New Roman"/>
                          <a:ea typeface="Times New Roman"/>
                        </a:rPr>
                        <a:t>Bright Future Scholarship criteria</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Bright Future Scholarship criteria</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24933">
                <a:tc>
                  <a:txBody>
                    <a:bodyPr/>
                    <a:lstStyle/>
                    <a:p>
                      <a:pPr marL="0" marR="0">
                        <a:spcBef>
                          <a:spcPts val="0"/>
                        </a:spcBef>
                        <a:spcAft>
                          <a:spcPts val="0"/>
                        </a:spcAft>
                      </a:pPr>
                      <a:r>
                        <a:rPr lang="en-US" sz="1500">
                          <a:solidFill>
                            <a:schemeClr val="tx1"/>
                          </a:solidFill>
                          <a:latin typeface="Times New Roman"/>
                          <a:ea typeface="Times New Roman"/>
                        </a:rPr>
                        <a:t>College specific Scholarships </a:t>
                      </a:r>
                      <a:endParaRPr lang="en-US" sz="10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solidFill>
                            <a:schemeClr val="tx1"/>
                          </a:solidFill>
                          <a:latin typeface="Times New Roman"/>
                          <a:ea typeface="Times New Roman"/>
                        </a:rPr>
                        <a:t>College specific scholarships</a:t>
                      </a:r>
                    </a:p>
                    <a:p>
                      <a:pPr marL="0" marR="0">
                        <a:spcBef>
                          <a:spcPts val="0"/>
                        </a:spcBef>
                        <a:spcAft>
                          <a:spcPts val="0"/>
                        </a:spcAft>
                      </a:pPr>
                      <a:endParaRPr lang="en-US" sz="1500">
                        <a:solidFill>
                          <a:schemeClr val="tx1"/>
                        </a:solidFill>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9463" name="Rectangle 71">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58" name="Rectangle 2">
            <a:extLst>
              <a:ext uri="{FF2B5EF4-FFF2-40B4-BE49-F238E27FC236}">
                <a16:creationId xmlns:a16="http://schemas.microsoft.com/office/drawing/2014/main" id="{4EB510C9-9631-489D-BC2E-65982F66E926}"/>
              </a:ext>
            </a:extLst>
          </p:cNvPr>
          <p:cNvSpPr>
            <a:spLocks noGrp="1" noChangeArrowheads="1"/>
          </p:cNvSpPr>
          <p:nvPr>
            <p:ph type="title"/>
          </p:nvPr>
        </p:nvSpPr>
        <p:spPr>
          <a:xfrm>
            <a:off x="514350" y="1719807"/>
            <a:ext cx="2744542" cy="3418387"/>
          </a:xfrm>
        </p:spPr>
        <p:txBody>
          <a:bodyPr>
            <a:normAutofit/>
          </a:bodyPr>
          <a:lstStyle/>
          <a:p>
            <a:pPr algn="r" eaLnBrk="1" hangingPunct="1"/>
            <a:r>
              <a:rPr lang="en-US" altLang="en-US" b="1"/>
              <a:t>What is the ACT?</a:t>
            </a:r>
            <a:br>
              <a:rPr lang="en-US" altLang="en-US" b="1"/>
            </a:br>
            <a:endParaRPr lang="en-US" altLang="en-US" b="1"/>
          </a:p>
        </p:txBody>
      </p:sp>
      <p:cxnSp>
        <p:nvCxnSpPr>
          <p:cNvPr id="19464" name="Straight Connector 73">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459" name="Rectangle 3">
            <a:extLst>
              <a:ext uri="{FF2B5EF4-FFF2-40B4-BE49-F238E27FC236}">
                <a16:creationId xmlns:a16="http://schemas.microsoft.com/office/drawing/2014/main" id="{6616F073-EEB6-4C0D-ADB2-F59BE8AA6397}"/>
              </a:ext>
            </a:extLst>
          </p:cNvPr>
          <p:cNvSpPr>
            <a:spLocks noGrp="1" noChangeArrowheads="1"/>
          </p:cNvSpPr>
          <p:nvPr>
            <p:ph idx="1"/>
          </p:nvPr>
        </p:nvSpPr>
        <p:spPr>
          <a:xfrm>
            <a:off x="3741494" y="1719807"/>
            <a:ext cx="4888157" cy="3418387"/>
          </a:xfrm>
        </p:spPr>
        <p:txBody>
          <a:bodyPr>
            <a:normAutofit/>
          </a:bodyPr>
          <a:lstStyle/>
          <a:p>
            <a:pPr eaLnBrk="1" hangingPunct="1">
              <a:lnSpc>
                <a:spcPct val="90000"/>
              </a:lnSpc>
            </a:pPr>
            <a:endParaRPr lang="en-US" altLang="en-US" sz="1000" b="1"/>
          </a:p>
          <a:p>
            <a:pPr eaLnBrk="1" hangingPunct="1">
              <a:lnSpc>
                <a:spcPct val="90000"/>
              </a:lnSpc>
            </a:pPr>
            <a:r>
              <a:rPr lang="en-US" altLang="en-US" sz="1000" b="1"/>
              <a:t>The ACT is a national college admission examination that consists of subject area tests in:  </a:t>
            </a:r>
            <a:r>
              <a:rPr lang="en-US" altLang="en-US" sz="1000" b="1">
                <a:hlinkClick r:id="rId4"/>
              </a:rPr>
              <a:t>English</a:t>
            </a:r>
            <a:r>
              <a:rPr lang="en-US" altLang="en-US" sz="1000" b="1"/>
              <a:t>	   </a:t>
            </a:r>
            <a:r>
              <a:rPr lang="en-US" altLang="en-US" sz="1000" b="1">
                <a:hlinkClick r:id="rId5"/>
              </a:rPr>
              <a:t>Mathematics</a:t>
            </a:r>
            <a:r>
              <a:rPr lang="en-US" altLang="en-US" sz="1000" b="1"/>
              <a:t>   </a:t>
            </a:r>
            <a:r>
              <a:rPr lang="en-US" altLang="en-US" sz="1000" b="1">
                <a:hlinkClick r:id="rId6"/>
              </a:rPr>
              <a:t>Reading</a:t>
            </a:r>
            <a:r>
              <a:rPr lang="en-US" altLang="en-US" sz="1000" b="1"/>
              <a:t>    </a:t>
            </a:r>
            <a:r>
              <a:rPr lang="en-US" altLang="en-US" sz="1000" b="1">
                <a:hlinkClick r:id="rId7"/>
              </a:rPr>
              <a:t>Science</a:t>
            </a:r>
            <a:endParaRPr lang="en-US" altLang="en-US" sz="1000" b="1"/>
          </a:p>
          <a:p>
            <a:pPr eaLnBrk="1" hangingPunct="1">
              <a:lnSpc>
                <a:spcPct val="90000"/>
              </a:lnSpc>
            </a:pPr>
            <a:r>
              <a:rPr lang="en-US" altLang="en-US" sz="1000" b="1"/>
              <a:t>The ACT Plus Writing includes the four subject area tests and a 30-minute </a:t>
            </a:r>
            <a:r>
              <a:rPr lang="en-US" altLang="en-US" sz="1000" b="1">
                <a:hlinkClick r:id="rId8"/>
              </a:rPr>
              <a:t>Writing Test</a:t>
            </a:r>
            <a:r>
              <a:rPr lang="en-US" altLang="en-US" sz="1000" b="1"/>
              <a:t>.</a:t>
            </a:r>
          </a:p>
          <a:p>
            <a:pPr eaLnBrk="1" hangingPunct="1">
              <a:lnSpc>
                <a:spcPct val="90000"/>
              </a:lnSpc>
            </a:pPr>
            <a:r>
              <a:rPr lang="en-US" altLang="en-US" sz="1000" b="1"/>
              <a:t>ACT results are accepted by virtually all U.S. colleges and universities.</a:t>
            </a:r>
          </a:p>
          <a:p>
            <a:pPr eaLnBrk="1" hangingPunct="1">
              <a:lnSpc>
                <a:spcPct val="90000"/>
              </a:lnSpc>
            </a:pPr>
            <a:r>
              <a:rPr lang="en-US" altLang="en-US" sz="1000" b="1"/>
              <a:t>The ACT includes 215 multiple-choice questions </a:t>
            </a:r>
          </a:p>
          <a:p>
            <a:pPr eaLnBrk="1" hangingPunct="1">
              <a:lnSpc>
                <a:spcPct val="90000"/>
              </a:lnSpc>
            </a:pPr>
            <a:r>
              <a:rPr lang="en-US" altLang="en-US" sz="1000" b="1"/>
              <a:t>Actual testing time is 2 hours and 55 minutes (plus 30 minutes if you are taking the Writing Test). </a:t>
            </a:r>
          </a:p>
          <a:p>
            <a:pPr eaLnBrk="1" hangingPunct="1">
              <a:lnSpc>
                <a:spcPct val="90000"/>
              </a:lnSpc>
            </a:pPr>
            <a:r>
              <a:rPr lang="en-US" altLang="en-US" sz="1000" b="1"/>
              <a:t>Takes approximately 3 hours and 30 minutes to complete with breaks (or just over four hours if you are taking the Writing Test). </a:t>
            </a:r>
          </a:p>
          <a:p>
            <a:pPr eaLnBrk="1" hangingPunct="1">
              <a:lnSpc>
                <a:spcPct val="90000"/>
              </a:lnSpc>
            </a:pPr>
            <a:r>
              <a:rPr lang="en-US" altLang="en-US" sz="1000" b="1"/>
              <a:t>The ACT is administered on five test dates—in October, December, February, April, and June. In selected states, the ACT is also offered in September.</a:t>
            </a:r>
          </a:p>
          <a:p>
            <a:pPr eaLnBrk="1" hangingPunct="1">
              <a:lnSpc>
                <a:spcPct val="90000"/>
              </a:lnSpc>
            </a:pPr>
            <a:r>
              <a:rPr lang="en-US" altLang="en-US" sz="1000" b="1"/>
              <a:t>The </a:t>
            </a:r>
            <a:r>
              <a:rPr lang="en-US" altLang="en-US" sz="1000" b="1">
                <a:hlinkClick r:id="rId9"/>
              </a:rPr>
              <a:t>basic registration fee</a:t>
            </a:r>
            <a:r>
              <a:rPr lang="en-US" altLang="en-US" sz="1000" b="1"/>
              <a:t> includes score reports for up to four college choices for which a valid code is listed at time of registration.</a:t>
            </a:r>
          </a:p>
          <a:p>
            <a:pPr eaLnBrk="1" hangingPunct="1">
              <a:lnSpc>
                <a:spcPct val="90000"/>
              </a:lnSpc>
              <a:buFontTx/>
              <a:buNone/>
            </a:pPr>
            <a:endParaRPr lang="en-US" altLang="en-US" sz="10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40</Slides>
  <Notes>28</Notes>
  <HiddenSlides>0</HiddenSlide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Celestial</vt:lpstr>
      <vt:lpstr>Ion Boardroom</vt:lpstr>
      <vt:lpstr>Junior Year </vt:lpstr>
      <vt:lpstr>Junior Meeting Agenda</vt:lpstr>
      <vt:lpstr>Your Guidance Staff</vt:lpstr>
      <vt:lpstr>Planning for After High School</vt:lpstr>
      <vt:lpstr> ASSESSMENT   </vt:lpstr>
      <vt:lpstr>PSAT/NMSQT</vt:lpstr>
      <vt:lpstr>PSAT DATES &amp; FEES</vt:lpstr>
      <vt:lpstr>What is the difference between the ACT and SAT?</vt:lpstr>
      <vt:lpstr>What is the ACT? </vt:lpstr>
      <vt:lpstr>ACT TEst DATe for OCSA</vt:lpstr>
      <vt:lpstr>What does it cost?</vt:lpstr>
      <vt:lpstr> Am I eligible for a fee waiver? </vt:lpstr>
      <vt:lpstr>Tips for Taking the ACT </vt:lpstr>
      <vt:lpstr>SAT Test </vt:lpstr>
      <vt:lpstr>SAT Preparation Center</vt:lpstr>
      <vt:lpstr>What Does it Cost?</vt:lpstr>
      <vt:lpstr> SAT Program Fee-Waiver Service </vt:lpstr>
      <vt:lpstr>SAT Test-Taking Approach</vt:lpstr>
      <vt:lpstr>How colleges use ACT/SAT results </vt:lpstr>
      <vt:lpstr>Testing Accommodations</vt:lpstr>
      <vt:lpstr>PERT  </vt:lpstr>
      <vt:lpstr>FSA 2021 </vt:lpstr>
      <vt:lpstr>GRADUATION   REQUIREMENTS</vt:lpstr>
      <vt:lpstr>SUBJECT AREA REQUIREMENTS</vt:lpstr>
      <vt:lpstr>SUBJECT AREA   REQUIREMENTS CONTINUED </vt:lpstr>
      <vt:lpstr>Grade Point Average</vt:lpstr>
      <vt:lpstr>Attendance</vt:lpstr>
      <vt:lpstr>A Glimpse Ahead</vt:lpstr>
      <vt:lpstr>      </vt:lpstr>
      <vt:lpstr>Why Go to College? </vt:lpstr>
      <vt:lpstr>Get Organized</vt:lpstr>
      <vt:lpstr>XELLO</vt:lpstr>
      <vt:lpstr>Password reset</vt:lpstr>
      <vt:lpstr>Xello Reminder</vt:lpstr>
      <vt:lpstr>Bright Futures</vt:lpstr>
      <vt:lpstr>Our website</vt:lpstr>
      <vt:lpstr>PowerPoint Presentation</vt:lpstr>
      <vt:lpstr>PowerPoint Presentation</vt:lpstr>
      <vt:lpstr>Beginning of the Year Check-In</vt:lpstr>
      <vt:lpstr>Question &amp; Answer</vt:lpstr>
    </vt:vector>
  </TitlesOfParts>
  <Company>School District of Osceola Cnty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Prep</dc:title>
  <dc:creator>laidroom</dc:creator>
  <cp:revision>1</cp:revision>
  <dcterms:created xsi:type="dcterms:W3CDTF">2007-08-28T15:25:38Z</dcterms:created>
  <dcterms:modified xsi:type="dcterms:W3CDTF">2021-08-16T18:56:32Z</dcterms:modified>
</cp:coreProperties>
</file>